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9" r:id="rId7"/>
    <p:sldId id="260" r:id="rId8"/>
    <p:sldId id="258" r:id="rId9"/>
    <p:sldId id="262" r:id="rId10"/>
    <p:sldId id="263" r:id="rId11"/>
    <p:sldId id="26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A2B77D-E3E5-4F4D-B57A-A4DF785A732D}">
          <p14:sldIdLst>
            <p14:sldId id="256"/>
            <p14:sldId id="257"/>
            <p14:sldId id="259"/>
            <p14:sldId id="260"/>
            <p14:sldId id="258"/>
            <p14:sldId id="262"/>
            <p14:sldId id="263"/>
            <p14:sldId id="265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8" pos="4608" userDrawn="1">
          <p15:clr>
            <a:srgbClr val="A4A3A4"/>
          </p15:clr>
        </p15:guide>
        <p15:guide id="9" pos="1872" userDrawn="1">
          <p15:clr>
            <a:srgbClr val="A4A3A4"/>
          </p15:clr>
        </p15:guide>
        <p15:guide id="10" pos="5184" userDrawn="1">
          <p15:clr>
            <a:srgbClr val="A4A3A4"/>
          </p15:clr>
        </p15:guide>
        <p15:guide id="11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FF"/>
    <a:srgbClr val="0D3453"/>
    <a:srgbClr val="26465D"/>
    <a:srgbClr val="092A42"/>
    <a:srgbClr val="0A2D46"/>
    <a:srgbClr val="EAEAEA"/>
    <a:srgbClr val="1766A3"/>
    <a:srgbClr val="072134"/>
    <a:srgbClr val="BD3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9BB9B-D9F0-4B10-A2C9-707B1C02A600}" v="1208" dt="2023-05-17T15:57:42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32"/>
        <p:guide pos="3840"/>
        <p:guide orient="horz" pos="3888"/>
        <p:guide pos="4608"/>
        <p:guide pos="1872"/>
        <p:guide pos="5184"/>
        <p:guide pos="39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4_645A036C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ln>
                <a:noFill/>
              </a:ln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Common Attacks on Small Businesses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ln w="6350">
                      <a:noFill/>
                    </a:ln>
                    <a:solidFill>
                      <a:schemeClr val="accent2"/>
                    </a:solidFill>
                    <a:effectLst>
                      <a:outerShdw blurRad="50800" dist="50800" dir="5400000" sx="1000" sy="1000" algn="ctr" rotWithShape="0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Credential Theft</c:v>
                </c:pt>
                <c:pt idx="1">
                  <c:v>Phishing/Social Engineering</c:v>
                </c:pt>
                <c:pt idx="2">
                  <c:v>Compromised/Stolen Devices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0.56999999999999995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3-4E39-99D7-10780DC169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93135071"/>
        <c:axId val="693136031"/>
        <c:axId val="0"/>
      </c:bar3DChart>
      <c:catAx>
        <c:axId val="69313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136031"/>
        <c:crosses val="autoZero"/>
        <c:auto val="1"/>
        <c:lblAlgn val="ctr"/>
        <c:lblOffset val="100"/>
        <c:noMultiLvlLbl val="0"/>
      </c:catAx>
      <c:valAx>
        <c:axId val="693136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135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3F64DA-EBC2-47C3-B126-0AB8BD9D1E5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AC7140-F382-49A4-9666-AC086C9EA3F2}">
      <dgm:prSet/>
      <dgm:spPr/>
      <dgm:t>
        <a:bodyPr/>
        <a:lstStyle/>
        <a:p>
          <a:r>
            <a:rPr lang="en-US" b="0" i="0" baseline="0"/>
            <a:t>What is happening in the “wild” </a:t>
          </a:r>
          <a:endParaRPr lang="en-US"/>
        </a:p>
      </dgm:t>
    </dgm:pt>
    <dgm:pt modelId="{3B755B65-16F3-48AB-BC14-DA5DB2AC7CA1}" type="parTrans" cxnId="{EAF8F6F4-3A37-49D5-875A-967698C72E45}">
      <dgm:prSet/>
      <dgm:spPr/>
      <dgm:t>
        <a:bodyPr/>
        <a:lstStyle/>
        <a:p>
          <a:endParaRPr lang="en-US"/>
        </a:p>
      </dgm:t>
    </dgm:pt>
    <dgm:pt modelId="{882AA573-7C17-4338-B689-E2641948818B}" type="sibTrans" cxnId="{EAF8F6F4-3A37-49D5-875A-967698C72E45}">
      <dgm:prSet/>
      <dgm:spPr/>
      <dgm:t>
        <a:bodyPr/>
        <a:lstStyle/>
        <a:p>
          <a:endParaRPr lang="en-US"/>
        </a:p>
      </dgm:t>
    </dgm:pt>
    <dgm:pt modelId="{AEE0EF86-AEF3-49FD-AE83-CD61BA0C1A9C}">
      <dgm:prSet/>
      <dgm:spPr/>
      <dgm:t>
        <a:bodyPr/>
        <a:lstStyle/>
        <a:p>
          <a:r>
            <a:rPr lang="en-US" b="0" i="0" baseline="0"/>
            <a:t>Why is this important?</a:t>
          </a:r>
          <a:endParaRPr lang="en-US"/>
        </a:p>
      </dgm:t>
    </dgm:pt>
    <dgm:pt modelId="{40662F0E-578F-4501-A983-71B5BA9358AE}" type="parTrans" cxnId="{16B90E6F-62AB-405B-800E-D59DA1026DEC}">
      <dgm:prSet/>
      <dgm:spPr/>
      <dgm:t>
        <a:bodyPr/>
        <a:lstStyle/>
        <a:p>
          <a:endParaRPr lang="en-US"/>
        </a:p>
      </dgm:t>
    </dgm:pt>
    <dgm:pt modelId="{56CBEE3E-6838-4EB3-AEC9-068E6E1AE4A3}" type="sibTrans" cxnId="{16B90E6F-62AB-405B-800E-D59DA1026DEC}">
      <dgm:prSet/>
      <dgm:spPr/>
      <dgm:t>
        <a:bodyPr/>
        <a:lstStyle/>
        <a:p>
          <a:endParaRPr lang="en-US"/>
        </a:p>
      </dgm:t>
    </dgm:pt>
    <dgm:pt modelId="{312F120E-C3EE-4D8A-BDC4-F32DDDD1904D}">
      <dgm:prSet/>
      <dgm:spPr/>
      <dgm:t>
        <a:bodyPr/>
        <a:lstStyle/>
        <a:p>
          <a:r>
            <a:rPr lang="en-US" b="0" i="0" baseline="0"/>
            <a:t>What are some general best practices?</a:t>
          </a:r>
          <a:endParaRPr lang="en-US"/>
        </a:p>
      </dgm:t>
    </dgm:pt>
    <dgm:pt modelId="{7940C539-42BB-427D-86A7-AE8F2409C973}" type="parTrans" cxnId="{D1BE3B08-8EAD-4FAA-926C-0D6996D0D1B1}">
      <dgm:prSet/>
      <dgm:spPr/>
      <dgm:t>
        <a:bodyPr/>
        <a:lstStyle/>
        <a:p>
          <a:endParaRPr lang="en-US"/>
        </a:p>
      </dgm:t>
    </dgm:pt>
    <dgm:pt modelId="{805B776F-EE2A-491E-AAB5-0C1FC0FD5022}" type="sibTrans" cxnId="{D1BE3B08-8EAD-4FAA-926C-0D6996D0D1B1}">
      <dgm:prSet/>
      <dgm:spPr/>
      <dgm:t>
        <a:bodyPr/>
        <a:lstStyle/>
        <a:p>
          <a:endParaRPr lang="en-US"/>
        </a:p>
      </dgm:t>
    </dgm:pt>
    <dgm:pt modelId="{9BB45454-00B0-48F5-9E9A-782B59E18A88}">
      <dgm:prSet/>
      <dgm:spPr/>
      <dgm:t>
        <a:bodyPr/>
        <a:lstStyle/>
        <a:p>
          <a:r>
            <a:rPr lang="en-US" b="0" i="0" baseline="0"/>
            <a:t>How can ninjaOne help?</a:t>
          </a:r>
          <a:endParaRPr lang="en-US"/>
        </a:p>
      </dgm:t>
    </dgm:pt>
    <dgm:pt modelId="{05CEACF3-0D8E-4FBC-AED8-A090EF494AFB}" type="parTrans" cxnId="{424D79B4-6181-4F6F-A73F-6372B642C1E5}">
      <dgm:prSet/>
      <dgm:spPr/>
      <dgm:t>
        <a:bodyPr/>
        <a:lstStyle/>
        <a:p>
          <a:endParaRPr lang="en-US"/>
        </a:p>
      </dgm:t>
    </dgm:pt>
    <dgm:pt modelId="{942210E2-CE4D-498A-B170-FF72B5FCFD33}" type="sibTrans" cxnId="{424D79B4-6181-4F6F-A73F-6372B642C1E5}">
      <dgm:prSet/>
      <dgm:spPr/>
      <dgm:t>
        <a:bodyPr/>
        <a:lstStyle/>
        <a:p>
          <a:endParaRPr lang="en-US"/>
        </a:p>
      </dgm:t>
    </dgm:pt>
    <dgm:pt modelId="{FEB857CB-5F8D-4747-9AA3-CA9A422FFDB1}" type="pres">
      <dgm:prSet presAssocID="{2C3F64DA-EBC2-47C3-B126-0AB8BD9D1E55}" presName="linear" presStyleCnt="0">
        <dgm:presLayoutVars>
          <dgm:dir/>
          <dgm:animLvl val="lvl"/>
          <dgm:resizeHandles val="exact"/>
        </dgm:presLayoutVars>
      </dgm:prSet>
      <dgm:spPr/>
    </dgm:pt>
    <dgm:pt modelId="{4134C615-1DB5-4F87-9DE5-4C14E6864DC1}" type="pres">
      <dgm:prSet presAssocID="{1BAC7140-F382-49A4-9666-AC086C9EA3F2}" presName="parentLin" presStyleCnt="0"/>
      <dgm:spPr/>
    </dgm:pt>
    <dgm:pt modelId="{8E617E77-5716-4870-90BB-8092FEA1A7A9}" type="pres">
      <dgm:prSet presAssocID="{1BAC7140-F382-49A4-9666-AC086C9EA3F2}" presName="parentLeftMargin" presStyleLbl="node1" presStyleIdx="0" presStyleCnt="4"/>
      <dgm:spPr/>
    </dgm:pt>
    <dgm:pt modelId="{DDDF2784-6DE7-4909-BBC4-48152DCF2087}" type="pres">
      <dgm:prSet presAssocID="{1BAC7140-F382-49A4-9666-AC086C9EA3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010DE4-1DB6-455C-B50C-03E80382E838}" type="pres">
      <dgm:prSet presAssocID="{1BAC7140-F382-49A4-9666-AC086C9EA3F2}" presName="negativeSpace" presStyleCnt="0"/>
      <dgm:spPr/>
    </dgm:pt>
    <dgm:pt modelId="{981718FE-3651-48F6-A095-2D5788616212}" type="pres">
      <dgm:prSet presAssocID="{1BAC7140-F382-49A4-9666-AC086C9EA3F2}" presName="childText" presStyleLbl="conFgAcc1" presStyleIdx="0" presStyleCnt="4">
        <dgm:presLayoutVars>
          <dgm:bulletEnabled val="1"/>
        </dgm:presLayoutVars>
      </dgm:prSet>
      <dgm:spPr/>
    </dgm:pt>
    <dgm:pt modelId="{B0878C16-EFD1-4BB4-9D9A-5C3FBFD648F5}" type="pres">
      <dgm:prSet presAssocID="{882AA573-7C17-4338-B689-E2641948818B}" presName="spaceBetweenRectangles" presStyleCnt="0"/>
      <dgm:spPr/>
    </dgm:pt>
    <dgm:pt modelId="{D21FBBC8-AC1D-4EF9-9F4E-A4D2C2AF1594}" type="pres">
      <dgm:prSet presAssocID="{AEE0EF86-AEF3-49FD-AE83-CD61BA0C1A9C}" presName="parentLin" presStyleCnt="0"/>
      <dgm:spPr/>
    </dgm:pt>
    <dgm:pt modelId="{6EE9E9C4-1B9C-44F3-A292-DFDBB34A7750}" type="pres">
      <dgm:prSet presAssocID="{AEE0EF86-AEF3-49FD-AE83-CD61BA0C1A9C}" presName="parentLeftMargin" presStyleLbl="node1" presStyleIdx="0" presStyleCnt="4"/>
      <dgm:spPr/>
    </dgm:pt>
    <dgm:pt modelId="{6AAED4E2-4F90-4871-B35E-AE6F9EB60DC0}" type="pres">
      <dgm:prSet presAssocID="{AEE0EF86-AEF3-49FD-AE83-CD61BA0C1A9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20FB86C-5076-4EA1-BE75-C5F7C27F4429}" type="pres">
      <dgm:prSet presAssocID="{AEE0EF86-AEF3-49FD-AE83-CD61BA0C1A9C}" presName="negativeSpace" presStyleCnt="0"/>
      <dgm:spPr/>
    </dgm:pt>
    <dgm:pt modelId="{84FB6CE4-D068-4492-9686-96DEE3F7AE86}" type="pres">
      <dgm:prSet presAssocID="{AEE0EF86-AEF3-49FD-AE83-CD61BA0C1A9C}" presName="childText" presStyleLbl="conFgAcc1" presStyleIdx="1" presStyleCnt="4">
        <dgm:presLayoutVars>
          <dgm:bulletEnabled val="1"/>
        </dgm:presLayoutVars>
      </dgm:prSet>
      <dgm:spPr/>
    </dgm:pt>
    <dgm:pt modelId="{8F4072AC-C6F4-4D66-865D-A9629F3FD99E}" type="pres">
      <dgm:prSet presAssocID="{56CBEE3E-6838-4EB3-AEC9-068E6E1AE4A3}" presName="spaceBetweenRectangles" presStyleCnt="0"/>
      <dgm:spPr/>
    </dgm:pt>
    <dgm:pt modelId="{48B719F8-E4F9-4238-A027-6BB588005D21}" type="pres">
      <dgm:prSet presAssocID="{312F120E-C3EE-4D8A-BDC4-F32DDDD1904D}" presName="parentLin" presStyleCnt="0"/>
      <dgm:spPr/>
    </dgm:pt>
    <dgm:pt modelId="{CBA9EFF1-7B24-4BA3-A195-436A36B758E1}" type="pres">
      <dgm:prSet presAssocID="{312F120E-C3EE-4D8A-BDC4-F32DDDD1904D}" presName="parentLeftMargin" presStyleLbl="node1" presStyleIdx="1" presStyleCnt="4"/>
      <dgm:spPr/>
    </dgm:pt>
    <dgm:pt modelId="{024EF99B-0790-496F-83BD-45D61E225416}" type="pres">
      <dgm:prSet presAssocID="{312F120E-C3EE-4D8A-BDC4-F32DDDD1904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5BC4DBA-6A28-4CE2-B25F-C1E04E5D932C}" type="pres">
      <dgm:prSet presAssocID="{312F120E-C3EE-4D8A-BDC4-F32DDDD1904D}" presName="negativeSpace" presStyleCnt="0"/>
      <dgm:spPr/>
    </dgm:pt>
    <dgm:pt modelId="{CEE00CBA-200C-4198-A440-D43DF02F678D}" type="pres">
      <dgm:prSet presAssocID="{312F120E-C3EE-4D8A-BDC4-F32DDDD1904D}" presName="childText" presStyleLbl="conFgAcc1" presStyleIdx="2" presStyleCnt="4">
        <dgm:presLayoutVars>
          <dgm:bulletEnabled val="1"/>
        </dgm:presLayoutVars>
      </dgm:prSet>
      <dgm:spPr/>
    </dgm:pt>
    <dgm:pt modelId="{A1170BF7-6B5E-4A92-B422-BE8557500B3D}" type="pres">
      <dgm:prSet presAssocID="{805B776F-EE2A-491E-AAB5-0C1FC0FD5022}" presName="spaceBetweenRectangles" presStyleCnt="0"/>
      <dgm:spPr/>
    </dgm:pt>
    <dgm:pt modelId="{F2C8C799-04AE-49AA-B5A8-46C801E9806D}" type="pres">
      <dgm:prSet presAssocID="{9BB45454-00B0-48F5-9E9A-782B59E18A88}" presName="parentLin" presStyleCnt="0"/>
      <dgm:spPr/>
    </dgm:pt>
    <dgm:pt modelId="{53A22532-6243-48F7-8130-BE3915DF4905}" type="pres">
      <dgm:prSet presAssocID="{9BB45454-00B0-48F5-9E9A-782B59E18A88}" presName="parentLeftMargin" presStyleLbl="node1" presStyleIdx="2" presStyleCnt="4"/>
      <dgm:spPr/>
    </dgm:pt>
    <dgm:pt modelId="{29DFE674-F220-4A0A-B821-5D7AC712ABDE}" type="pres">
      <dgm:prSet presAssocID="{9BB45454-00B0-48F5-9E9A-782B59E18A8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C70A507-3E6F-4E24-90D7-AF70457AAC26}" type="pres">
      <dgm:prSet presAssocID="{9BB45454-00B0-48F5-9E9A-782B59E18A88}" presName="negativeSpace" presStyleCnt="0"/>
      <dgm:spPr/>
    </dgm:pt>
    <dgm:pt modelId="{27D2B712-415B-4CC6-965A-4A96E4EA40AE}" type="pres">
      <dgm:prSet presAssocID="{9BB45454-00B0-48F5-9E9A-782B59E18A8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C102B01-14F1-402C-8639-DD0BECE23E26}" type="presOf" srcId="{AEE0EF86-AEF3-49FD-AE83-CD61BA0C1A9C}" destId="{6AAED4E2-4F90-4871-B35E-AE6F9EB60DC0}" srcOrd="1" destOrd="0" presId="urn:microsoft.com/office/officeart/2005/8/layout/list1"/>
    <dgm:cxn modelId="{D1BE3B08-8EAD-4FAA-926C-0D6996D0D1B1}" srcId="{2C3F64DA-EBC2-47C3-B126-0AB8BD9D1E55}" destId="{312F120E-C3EE-4D8A-BDC4-F32DDDD1904D}" srcOrd="2" destOrd="0" parTransId="{7940C539-42BB-427D-86A7-AE8F2409C973}" sibTransId="{805B776F-EE2A-491E-AAB5-0C1FC0FD5022}"/>
    <dgm:cxn modelId="{BDBE0910-FFE0-4649-8247-214F36838EA3}" type="presOf" srcId="{1BAC7140-F382-49A4-9666-AC086C9EA3F2}" destId="{8E617E77-5716-4870-90BB-8092FEA1A7A9}" srcOrd="0" destOrd="0" presId="urn:microsoft.com/office/officeart/2005/8/layout/list1"/>
    <dgm:cxn modelId="{33A9BD6E-7B29-483B-B84B-62460C2DA876}" type="presOf" srcId="{312F120E-C3EE-4D8A-BDC4-F32DDDD1904D}" destId="{CBA9EFF1-7B24-4BA3-A195-436A36B758E1}" srcOrd="0" destOrd="0" presId="urn:microsoft.com/office/officeart/2005/8/layout/list1"/>
    <dgm:cxn modelId="{16B90E6F-62AB-405B-800E-D59DA1026DEC}" srcId="{2C3F64DA-EBC2-47C3-B126-0AB8BD9D1E55}" destId="{AEE0EF86-AEF3-49FD-AE83-CD61BA0C1A9C}" srcOrd="1" destOrd="0" parTransId="{40662F0E-578F-4501-A983-71B5BA9358AE}" sibTransId="{56CBEE3E-6838-4EB3-AEC9-068E6E1AE4A3}"/>
    <dgm:cxn modelId="{1863955A-06C4-4866-89EC-2CBAA8BFEEC4}" type="presOf" srcId="{2C3F64DA-EBC2-47C3-B126-0AB8BD9D1E55}" destId="{FEB857CB-5F8D-4747-9AA3-CA9A422FFDB1}" srcOrd="0" destOrd="0" presId="urn:microsoft.com/office/officeart/2005/8/layout/list1"/>
    <dgm:cxn modelId="{424D79B4-6181-4F6F-A73F-6372B642C1E5}" srcId="{2C3F64DA-EBC2-47C3-B126-0AB8BD9D1E55}" destId="{9BB45454-00B0-48F5-9E9A-782B59E18A88}" srcOrd="3" destOrd="0" parTransId="{05CEACF3-0D8E-4FBC-AED8-A090EF494AFB}" sibTransId="{942210E2-CE4D-498A-B170-FF72B5FCFD33}"/>
    <dgm:cxn modelId="{DFC68FB4-4512-4990-BFCC-C72887B17B7C}" type="presOf" srcId="{9BB45454-00B0-48F5-9E9A-782B59E18A88}" destId="{53A22532-6243-48F7-8130-BE3915DF4905}" srcOrd="0" destOrd="0" presId="urn:microsoft.com/office/officeart/2005/8/layout/list1"/>
    <dgm:cxn modelId="{728ADECE-9311-4EDB-9F7C-8718BB1BFA47}" type="presOf" srcId="{9BB45454-00B0-48F5-9E9A-782B59E18A88}" destId="{29DFE674-F220-4A0A-B821-5D7AC712ABDE}" srcOrd="1" destOrd="0" presId="urn:microsoft.com/office/officeart/2005/8/layout/list1"/>
    <dgm:cxn modelId="{4E2374D3-690D-4C01-AA0F-BDA32DE0686E}" type="presOf" srcId="{AEE0EF86-AEF3-49FD-AE83-CD61BA0C1A9C}" destId="{6EE9E9C4-1B9C-44F3-A292-DFDBB34A7750}" srcOrd="0" destOrd="0" presId="urn:microsoft.com/office/officeart/2005/8/layout/list1"/>
    <dgm:cxn modelId="{0D0458E3-3661-46BE-AE4B-6D1256612C21}" type="presOf" srcId="{312F120E-C3EE-4D8A-BDC4-F32DDDD1904D}" destId="{024EF99B-0790-496F-83BD-45D61E225416}" srcOrd="1" destOrd="0" presId="urn:microsoft.com/office/officeart/2005/8/layout/list1"/>
    <dgm:cxn modelId="{8D5581EF-D811-4E13-A909-AC7D0C13306F}" type="presOf" srcId="{1BAC7140-F382-49A4-9666-AC086C9EA3F2}" destId="{DDDF2784-6DE7-4909-BBC4-48152DCF2087}" srcOrd="1" destOrd="0" presId="urn:microsoft.com/office/officeart/2005/8/layout/list1"/>
    <dgm:cxn modelId="{EAF8F6F4-3A37-49D5-875A-967698C72E45}" srcId="{2C3F64DA-EBC2-47C3-B126-0AB8BD9D1E55}" destId="{1BAC7140-F382-49A4-9666-AC086C9EA3F2}" srcOrd="0" destOrd="0" parTransId="{3B755B65-16F3-48AB-BC14-DA5DB2AC7CA1}" sibTransId="{882AA573-7C17-4338-B689-E2641948818B}"/>
    <dgm:cxn modelId="{8AB3B2A9-2F54-431D-80E1-1D386C3C4D83}" type="presParOf" srcId="{FEB857CB-5F8D-4747-9AA3-CA9A422FFDB1}" destId="{4134C615-1DB5-4F87-9DE5-4C14E6864DC1}" srcOrd="0" destOrd="0" presId="urn:microsoft.com/office/officeart/2005/8/layout/list1"/>
    <dgm:cxn modelId="{F1B4AC69-525D-4370-8BD0-6AC2F0BE4AEC}" type="presParOf" srcId="{4134C615-1DB5-4F87-9DE5-4C14E6864DC1}" destId="{8E617E77-5716-4870-90BB-8092FEA1A7A9}" srcOrd="0" destOrd="0" presId="urn:microsoft.com/office/officeart/2005/8/layout/list1"/>
    <dgm:cxn modelId="{E0A90086-0E0C-4394-B9D3-88ECC829759E}" type="presParOf" srcId="{4134C615-1DB5-4F87-9DE5-4C14E6864DC1}" destId="{DDDF2784-6DE7-4909-BBC4-48152DCF2087}" srcOrd="1" destOrd="0" presId="urn:microsoft.com/office/officeart/2005/8/layout/list1"/>
    <dgm:cxn modelId="{AB88A3B4-3679-48F5-9C28-EC9190AA1B2B}" type="presParOf" srcId="{FEB857CB-5F8D-4747-9AA3-CA9A422FFDB1}" destId="{A1010DE4-1DB6-455C-B50C-03E80382E838}" srcOrd="1" destOrd="0" presId="urn:microsoft.com/office/officeart/2005/8/layout/list1"/>
    <dgm:cxn modelId="{6C5BDAD2-07B9-4038-8A49-7F39DD263786}" type="presParOf" srcId="{FEB857CB-5F8D-4747-9AA3-CA9A422FFDB1}" destId="{981718FE-3651-48F6-A095-2D5788616212}" srcOrd="2" destOrd="0" presId="urn:microsoft.com/office/officeart/2005/8/layout/list1"/>
    <dgm:cxn modelId="{55CDDA03-8EF8-4225-94E9-83670144E0ED}" type="presParOf" srcId="{FEB857CB-5F8D-4747-9AA3-CA9A422FFDB1}" destId="{B0878C16-EFD1-4BB4-9D9A-5C3FBFD648F5}" srcOrd="3" destOrd="0" presId="urn:microsoft.com/office/officeart/2005/8/layout/list1"/>
    <dgm:cxn modelId="{B87902C8-3AEA-48C6-BAC1-BBBC20E9B9A6}" type="presParOf" srcId="{FEB857CB-5F8D-4747-9AA3-CA9A422FFDB1}" destId="{D21FBBC8-AC1D-4EF9-9F4E-A4D2C2AF1594}" srcOrd="4" destOrd="0" presId="urn:microsoft.com/office/officeart/2005/8/layout/list1"/>
    <dgm:cxn modelId="{33FE3BA6-1623-4697-8C5C-68D3B91438DA}" type="presParOf" srcId="{D21FBBC8-AC1D-4EF9-9F4E-A4D2C2AF1594}" destId="{6EE9E9C4-1B9C-44F3-A292-DFDBB34A7750}" srcOrd="0" destOrd="0" presId="urn:microsoft.com/office/officeart/2005/8/layout/list1"/>
    <dgm:cxn modelId="{7972C3C5-D7A8-45D0-91A5-E324C9D877FA}" type="presParOf" srcId="{D21FBBC8-AC1D-4EF9-9F4E-A4D2C2AF1594}" destId="{6AAED4E2-4F90-4871-B35E-AE6F9EB60DC0}" srcOrd="1" destOrd="0" presId="urn:microsoft.com/office/officeart/2005/8/layout/list1"/>
    <dgm:cxn modelId="{1ABC0868-DB4E-46FD-B524-1B295E6674E9}" type="presParOf" srcId="{FEB857CB-5F8D-4747-9AA3-CA9A422FFDB1}" destId="{920FB86C-5076-4EA1-BE75-C5F7C27F4429}" srcOrd="5" destOrd="0" presId="urn:microsoft.com/office/officeart/2005/8/layout/list1"/>
    <dgm:cxn modelId="{1B532662-1868-4820-B9B4-A42A096C32F9}" type="presParOf" srcId="{FEB857CB-5F8D-4747-9AA3-CA9A422FFDB1}" destId="{84FB6CE4-D068-4492-9686-96DEE3F7AE86}" srcOrd="6" destOrd="0" presId="urn:microsoft.com/office/officeart/2005/8/layout/list1"/>
    <dgm:cxn modelId="{A2F95978-372B-44F4-979D-65B182EA2FCD}" type="presParOf" srcId="{FEB857CB-5F8D-4747-9AA3-CA9A422FFDB1}" destId="{8F4072AC-C6F4-4D66-865D-A9629F3FD99E}" srcOrd="7" destOrd="0" presId="urn:microsoft.com/office/officeart/2005/8/layout/list1"/>
    <dgm:cxn modelId="{444A8B53-F681-4712-BD45-7FA1E93392B0}" type="presParOf" srcId="{FEB857CB-5F8D-4747-9AA3-CA9A422FFDB1}" destId="{48B719F8-E4F9-4238-A027-6BB588005D21}" srcOrd="8" destOrd="0" presId="urn:microsoft.com/office/officeart/2005/8/layout/list1"/>
    <dgm:cxn modelId="{90AC3A0A-12E4-4C66-B5EA-8DC8FF3EC0CF}" type="presParOf" srcId="{48B719F8-E4F9-4238-A027-6BB588005D21}" destId="{CBA9EFF1-7B24-4BA3-A195-436A36B758E1}" srcOrd="0" destOrd="0" presId="urn:microsoft.com/office/officeart/2005/8/layout/list1"/>
    <dgm:cxn modelId="{9259C871-0A75-4C85-9E46-0E084EE8C2D0}" type="presParOf" srcId="{48B719F8-E4F9-4238-A027-6BB588005D21}" destId="{024EF99B-0790-496F-83BD-45D61E225416}" srcOrd="1" destOrd="0" presId="urn:microsoft.com/office/officeart/2005/8/layout/list1"/>
    <dgm:cxn modelId="{5C06F7C1-200D-4B0F-B0BD-011C2FECF481}" type="presParOf" srcId="{FEB857CB-5F8D-4747-9AA3-CA9A422FFDB1}" destId="{F5BC4DBA-6A28-4CE2-B25F-C1E04E5D932C}" srcOrd="9" destOrd="0" presId="urn:microsoft.com/office/officeart/2005/8/layout/list1"/>
    <dgm:cxn modelId="{F9D33325-1362-43E1-9A51-FAE923C6C860}" type="presParOf" srcId="{FEB857CB-5F8D-4747-9AA3-CA9A422FFDB1}" destId="{CEE00CBA-200C-4198-A440-D43DF02F678D}" srcOrd="10" destOrd="0" presId="urn:microsoft.com/office/officeart/2005/8/layout/list1"/>
    <dgm:cxn modelId="{9FCC2CA7-B0BC-4E56-ACDF-B5B01F924CB7}" type="presParOf" srcId="{FEB857CB-5F8D-4747-9AA3-CA9A422FFDB1}" destId="{A1170BF7-6B5E-4A92-B422-BE8557500B3D}" srcOrd="11" destOrd="0" presId="urn:microsoft.com/office/officeart/2005/8/layout/list1"/>
    <dgm:cxn modelId="{6B9740AF-CC33-4ABD-808F-C12F12622326}" type="presParOf" srcId="{FEB857CB-5F8D-4747-9AA3-CA9A422FFDB1}" destId="{F2C8C799-04AE-49AA-B5A8-46C801E9806D}" srcOrd="12" destOrd="0" presId="urn:microsoft.com/office/officeart/2005/8/layout/list1"/>
    <dgm:cxn modelId="{44FE8092-E0C8-41C6-A47F-5AE347AC89AF}" type="presParOf" srcId="{F2C8C799-04AE-49AA-B5A8-46C801E9806D}" destId="{53A22532-6243-48F7-8130-BE3915DF4905}" srcOrd="0" destOrd="0" presId="urn:microsoft.com/office/officeart/2005/8/layout/list1"/>
    <dgm:cxn modelId="{31AB2FED-5CE8-4BF7-A112-1A8B1639A602}" type="presParOf" srcId="{F2C8C799-04AE-49AA-B5A8-46C801E9806D}" destId="{29DFE674-F220-4A0A-B821-5D7AC712ABDE}" srcOrd="1" destOrd="0" presId="urn:microsoft.com/office/officeart/2005/8/layout/list1"/>
    <dgm:cxn modelId="{683472B2-96DF-4797-A379-0A20C6C57EF8}" type="presParOf" srcId="{FEB857CB-5F8D-4747-9AA3-CA9A422FFDB1}" destId="{EC70A507-3E6F-4E24-90D7-AF70457AAC26}" srcOrd="13" destOrd="0" presId="urn:microsoft.com/office/officeart/2005/8/layout/list1"/>
    <dgm:cxn modelId="{4A6829C4-C4CC-4B95-A14B-7C994819446D}" type="presParOf" srcId="{FEB857CB-5F8D-4747-9AA3-CA9A422FFDB1}" destId="{27D2B712-415B-4CC6-965A-4A96E4EA40A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620B0-6AC4-4DA3-BC9F-74E8F136C01E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</dgm:pt>
    <dgm:pt modelId="{9F34D119-B075-4C18-B4BE-9EB1C8454886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Identify</a:t>
          </a:r>
          <a:endParaRPr lang="en-US" sz="1200">
            <a:solidFill>
              <a:schemeClr val="bg1"/>
            </a:solidFill>
          </a:endParaRPr>
        </a:p>
      </dgm:t>
    </dgm:pt>
    <dgm:pt modelId="{0761A38A-E267-40D9-85E1-9E6B9F8B8F62}" type="parTrans" cxnId="{F843F613-EF27-4EED-BB63-2064000349BF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58E94F02-C545-40DB-9466-0A2A899CE58A}" type="sibTrans" cxnId="{F843F613-EF27-4EED-BB63-2064000349BF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639E14CB-329C-48C3-BFDB-261C19AE0484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Secure</a:t>
          </a:r>
        </a:p>
      </dgm:t>
    </dgm:pt>
    <dgm:pt modelId="{54419A27-CCAD-409E-957F-3675A2981D58}" type="parTrans" cxnId="{3F9330AD-E333-4BE9-9FA8-8251D398A872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A0CD5408-E5E5-47C7-A92C-8B0563F09C08}" type="sibTrans" cxnId="{3F9330AD-E333-4BE9-9FA8-8251D398A872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C5AB3203-F90A-415B-97EC-090274818675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Monitor</a:t>
          </a:r>
        </a:p>
      </dgm:t>
    </dgm:pt>
    <dgm:pt modelId="{F79F8EAC-834B-4770-BC86-0FA4A2A35818}" type="parTrans" cxnId="{F70F793C-91CB-4F06-A9B0-62D6A2F427A3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A6688C62-6CCF-45C8-803C-E03F9653C32A}" type="sibTrans" cxnId="{F70F793C-91CB-4F06-A9B0-62D6A2F427A3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6E26C7D1-D273-4A53-AD59-808F67C1CC33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Defend</a:t>
          </a:r>
        </a:p>
      </dgm:t>
    </dgm:pt>
    <dgm:pt modelId="{C2016416-ADC8-45FF-9B19-531352D30A44}" type="parTrans" cxnId="{7EED4CDB-1A7A-4567-8A54-5B174E52A30E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1E65150-41B9-4F1E-A0D4-C1625F78319C}" type="sibTrans" cxnId="{7EED4CDB-1A7A-4567-8A54-5B174E52A30E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8B0037F7-BDB6-4852-A897-77C9AE37C1B0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Admin accounts</a:t>
          </a:r>
        </a:p>
      </dgm:t>
    </dgm:pt>
    <dgm:pt modelId="{A3CDC602-F0BE-4213-A667-2705BC135797}" type="parTrans" cxnId="{3F803E76-0348-4EF8-BF5B-5F4D53962818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F5AFEF2C-6296-4D94-A328-505196B7C3DC}" type="sibTrans" cxnId="{3F803E76-0348-4EF8-BF5B-5F4D53962818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BB6D6619-6FBC-4DBF-88FE-F422A2740705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Access locations</a:t>
          </a:r>
        </a:p>
      </dgm:t>
    </dgm:pt>
    <dgm:pt modelId="{02B79E5E-3DE5-4986-82DC-E2DBDD2175AC}" type="parTrans" cxnId="{8C338049-115B-4A62-9168-FAFB8474072E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730DF209-A86B-41E0-8F82-09C00F6691D1}" type="sibTrans" cxnId="{8C338049-115B-4A62-9168-FAFB8474072E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DE54A2F2-CE4F-4E61-964B-9BFEF94A2C42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Critical systems/applications</a:t>
          </a:r>
        </a:p>
      </dgm:t>
    </dgm:pt>
    <dgm:pt modelId="{A67C1AD6-C932-4730-A0D5-8352DAAA08C5}" type="parTrans" cxnId="{CEF50D97-2CE0-41DB-8FFE-20E74F3055D9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711781FE-4900-40B0-B64E-BD87A71F5F1A}" type="sibTrans" cxnId="{CEF50D97-2CE0-41DB-8FFE-20E74F3055D9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273BBD3-6634-401F-A043-A1CE0CB3C518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Critical accounts</a:t>
          </a:r>
        </a:p>
      </dgm:t>
    </dgm:pt>
    <dgm:pt modelId="{440B6A91-7512-481E-8AE3-0294D8F70613}" type="parTrans" cxnId="{4B1EC513-C448-4242-86B4-53E3175D253C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845F9B98-AF14-4B05-9332-62EC99D39FC6}" type="sibTrans" cxnId="{4B1EC513-C448-4242-86B4-53E3175D253C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A0C9A64E-002C-4F80-AECF-F202A8D35124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Patch/update</a:t>
          </a:r>
        </a:p>
      </dgm:t>
    </dgm:pt>
    <dgm:pt modelId="{68405871-5624-403C-AB4F-6747BFFC70F5}" type="parTrans" cxnId="{13056540-2EAD-42C4-B0EA-8C44BE01DA4B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F48BCA47-F36E-4D14-8F49-2196C93870F8}" type="sibTrans" cxnId="{13056540-2EAD-42C4-B0EA-8C44BE01DA4B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289BCF22-DDFE-4650-8923-EF1CA7C27522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Enforce password policies</a:t>
          </a:r>
        </a:p>
      </dgm:t>
    </dgm:pt>
    <dgm:pt modelId="{12E0D3F9-D7A9-48B8-A86A-907A6D9DAEC8}" type="parTrans" cxnId="{0772D3D7-11EC-4850-9743-221E73508944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6E5ED8ED-BF81-40E0-A84E-517372747B44}" type="sibTrans" cxnId="{0772D3D7-11EC-4850-9743-221E73508944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6B7134CB-9C01-4D00-A50E-87C765CE3418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Limit Cached Logons</a:t>
          </a:r>
        </a:p>
      </dgm:t>
    </dgm:pt>
    <dgm:pt modelId="{EF270FD5-064E-4D38-8934-EEB38C0787F3}" type="parTrans" cxnId="{3ED54E8C-F963-4320-B115-24F07762998A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5CC6723-153D-4EB3-92E9-1C9380DE8C0B}" type="sibTrans" cxnId="{3ED54E8C-F963-4320-B115-24F07762998A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8F5A3F85-63A4-4F9B-94F4-F053182A1CD1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Failed logins</a:t>
          </a:r>
        </a:p>
      </dgm:t>
    </dgm:pt>
    <dgm:pt modelId="{D7D6F68E-8336-4F34-A560-EA947EC13294}" type="parTrans" cxnId="{8C9AB7BB-E271-4B5A-8490-91029F931734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E8C35CBE-AF84-4A9E-B2D0-4FED0CADE7D0}" type="sibTrans" cxnId="{8C9AB7BB-E271-4B5A-8490-91029F931734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4D0E3A25-6126-41E5-9FAE-4ADF782C872D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Locked accounts</a:t>
          </a:r>
        </a:p>
      </dgm:t>
    </dgm:pt>
    <dgm:pt modelId="{311265EC-543D-4678-89E1-F94458FCC75F}" type="parTrans" cxnId="{98A403B7-D9D0-4066-BC4F-B1747C6D5AC0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3632677D-CAA0-4E64-B0FA-4A2EC55FDDE6}" type="sibTrans" cxnId="{98A403B7-D9D0-4066-BC4F-B1747C6D5AC0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2C916B6C-6026-4C13-9017-FCFA212F229C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Unexpected access locations</a:t>
          </a:r>
        </a:p>
      </dgm:t>
    </dgm:pt>
    <dgm:pt modelId="{3C86B374-4E63-4515-BCC8-F63345DA58C7}" type="parTrans" cxnId="{64ABA140-13CC-44E8-8678-3D0FD2605402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2C0FBAB0-957C-4C4A-BBD8-DF6585F80584}" type="sibTrans" cxnId="{64ABA140-13CC-44E8-8678-3D0FD2605402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FEF497A4-742C-49D4-B0F4-A101AC2BECB6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Event logs (group/user changes)</a:t>
          </a:r>
        </a:p>
      </dgm:t>
    </dgm:pt>
    <dgm:pt modelId="{0E3A0ED6-FB62-4C1E-B5B4-E92E30DCD9CC}" type="parTrans" cxnId="{2397AA73-6E1A-4135-BE3B-D14CC52867F2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6809B49F-89D3-48B4-B6DF-EB2A362045E6}" type="sibTrans" cxnId="{2397AA73-6E1A-4135-BE3B-D14CC52867F2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3946029-4B8E-464C-B496-87E117AE75B4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Unexpected Account Usage</a:t>
          </a:r>
        </a:p>
      </dgm:t>
    </dgm:pt>
    <dgm:pt modelId="{DF135EC2-9A67-4CAD-8734-4B92B0D2CFF8}" type="parTrans" cxnId="{0401A8F8-60BE-46C9-A99D-2388049360AE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8398C07F-9BCB-4E39-9776-4DA3E9E637A0}" type="sibTrans" cxnId="{0401A8F8-60BE-46C9-A99D-2388049360AE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1AD3269-F454-401B-BB07-0AE5F79AA322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Lock accounts </a:t>
          </a:r>
        </a:p>
      </dgm:t>
    </dgm:pt>
    <dgm:pt modelId="{44D7B5AB-A70A-4FF0-A430-EB40EBA61D5B}" type="parTrans" cxnId="{88D8F937-06A3-4463-85FA-B9ACA52BDC0D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D416F2C-9A88-42D6-A0D7-7E157F5480E0}" type="sibTrans" cxnId="{88D8F937-06A3-4463-85FA-B9ACA52BDC0D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0927AD9-72E3-4B53-80A7-00B5FC3022F3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Force password/MFA resets</a:t>
          </a:r>
        </a:p>
      </dgm:t>
    </dgm:pt>
    <dgm:pt modelId="{80E7C150-D79E-4B4C-848B-FBD0681BCF2F}" type="parTrans" cxnId="{F223AC4F-C14D-4B9B-B64F-E5B998138CF8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4D461590-1419-495B-9BB7-628F7BEBA6EA}" type="sibTrans" cxnId="{F223AC4F-C14D-4B9B-B64F-E5B998138CF8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EB718008-C1AC-4C4A-A5EE-9D925875F3A0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Remove devices from </a:t>
          </a:r>
          <a:br>
            <a:rPr lang="en-US" sz="1200">
              <a:solidFill>
                <a:schemeClr val="bg1"/>
              </a:solidFill>
            </a:rPr>
          </a:br>
          <a:r>
            <a:rPr lang="en-US" sz="1200">
              <a:solidFill>
                <a:schemeClr val="bg1"/>
              </a:solidFill>
            </a:rPr>
            <a:t>network</a:t>
          </a:r>
        </a:p>
      </dgm:t>
    </dgm:pt>
    <dgm:pt modelId="{3E99F61C-9D49-47CE-BE61-4A75434E7DB7}" type="parTrans" cxnId="{7AF1BA95-FF2A-4559-9C13-40EA23C89887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9EBAA247-CAE8-4171-B7DA-7353B069A1F5}" type="sibTrans" cxnId="{7AF1BA95-FF2A-4559-9C13-40EA23C89887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4622B8C9-F66C-4745-894E-7426AF97CE93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Update access/password </a:t>
          </a:r>
          <a:br>
            <a:rPr lang="en-US" sz="1200">
              <a:solidFill>
                <a:schemeClr val="bg1"/>
              </a:solidFill>
            </a:rPr>
          </a:br>
          <a:r>
            <a:rPr lang="en-US" sz="1200">
              <a:solidFill>
                <a:schemeClr val="bg1"/>
              </a:solidFill>
            </a:rPr>
            <a:t>policies</a:t>
          </a:r>
        </a:p>
      </dgm:t>
    </dgm:pt>
    <dgm:pt modelId="{1FE4C250-43A3-4FBD-9F07-CD31EFC2C2F7}" type="parTrans" cxnId="{4417EF8D-6350-4BC4-8E93-133ACB064F5C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30A6489B-A5B2-4753-B8D0-AD5ECCDBEBED}" type="sibTrans" cxnId="{4417EF8D-6350-4BC4-8E93-133ACB064F5C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B10D5BF8-56B2-4E34-BBAD-1AC3DC57656B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Leverage password </a:t>
          </a:r>
          <a:br>
            <a:rPr lang="en-US" sz="1200">
              <a:solidFill>
                <a:schemeClr val="bg1"/>
              </a:solidFill>
            </a:rPr>
          </a:br>
          <a:r>
            <a:rPr lang="en-US" sz="1200">
              <a:solidFill>
                <a:schemeClr val="bg1"/>
              </a:solidFill>
            </a:rPr>
            <a:t>manager</a:t>
          </a:r>
        </a:p>
      </dgm:t>
    </dgm:pt>
    <dgm:pt modelId="{F2659497-2D42-43E7-818C-0E0D45C40C91}" type="parTrans" cxnId="{7B46A325-3B7E-436E-BBBC-776421A37871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4499A14E-BC49-42A6-9763-0240E6F3590D}" type="sibTrans" cxnId="{7B46A325-3B7E-436E-BBBC-776421A37871}">
      <dgm:prSet/>
      <dgm:spPr/>
      <dgm:t>
        <a:bodyPr/>
        <a:lstStyle/>
        <a:p>
          <a:endParaRPr lang="en-US" sz="1200">
            <a:solidFill>
              <a:schemeClr val="bg1"/>
            </a:solidFill>
          </a:endParaRPr>
        </a:p>
      </dgm:t>
    </dgm:pt>
    <dgm:pt modelId="{639D54C3-C7EA-455E-8F71-7D4204E4CE6F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User Training</a:t>
          </a:r>
        </a:p>
      </dgm:t>
    </dgm:pt>
    <dgm:pt modelId="{1DF72F92-DA5A-47A7-A048-A17C3E5522EA}" type="parTrans" cxnId="{6FEB747B-B918-49E5-BA95-4DE0201CF47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94955EE-6DE0-4848-846B-17F1D3BCDC6C}" type="sibTrans" cxnId="{6FEB747B-B918-49E5-BA95-4DE0201CF47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B7EB4B0-3C69-46A2-89BF-C77F6D1C8D6B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User Training</a:t>
          </a:r>
        </a:p>
      </dgm:t>
    </dgm:pt>
    <dgm:pt modelId="{E74D433F-C2CB-4FB2-8C74-C78FAAFB1E8D}" type="parTrans" cxnId="{9862B383-CCCE-453B-9A72-659E28BC36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8685C66-4964-4AF4-AAFB-3845E691BFDE}" type="sibTrans" cxnId="{9862B383-CCCE-453B-9A72-659E28BC368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06B79E8-1234-4DC1-A8BD-2B80E46773F8}">
      <dgm:prSet phldrT="[Text]" custT="1"/>
      <dgm:spPr/>
      <dgm:t>
        <a:bodyPr/>
        <a:lstStyle/>
        <a:p>
          <a:r>
            <a:rPr lang="en-US" sz="1200">
              <a:solidFill>
                <a:schemeClr val="bg1"/>
              </a:solidFill>
            </a:rPr>
            <a:t>Enforce MFA</a:t>
          </a:r>
        </a:p>
      </dgm:t>
    </dgm:pt>
    <dgm:pt modelId="{631A352B-97CB-42C6-B53B-ECA8440D4C6C}" type="parTrans" cxnId="{9A841DFA-1E4F-4736-A9AD-0CF3EDD52B82}">
      <dgm:prSet/>
      <dgm:spPr/>
      <dgm:t>
        <a:bodyPr/>
        <a:lstStyle/>
        <a:p>
          <a:endParaRPr lang="en-US"/>
        </a:p>
      </dgm:t>
    </dgm:pt>
    <dgm:pt modelId="{71A2356D-10E3-4C49-9695-5BE44EA68C9D}" type="sibTrans" cxnId="{9A841DFA-1E4F-4736-A9AD-0CF3EDD52B82}">
      <dgm:prSet/>
      <dgm:spPr/>
      <dgm:t>
        <a:bodyPr/>
        <a:lstStyle/>
        <a:p>
          <a:endParaRPr lang="en-US"/>
        </a:p>
      </dgm:t>
    </dgm:pt>
    <dgm:pt modelId="{5D71DF0F-A52E-470E-BBB4-F1549A808412}" type="pres">
      <dgm:prSet presAssocID="{6CA620B0-6AC4-4DA3-BC9F-74E8F136C01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AE2FAA1-F4B6-47B7-8009-028395FCBFE0}" type="pres">
      <dgm:prSet presAssocID="{9F34D119-B075-4C18-B4BE-9EB1C8454886}" presName="Accent1" presStyleCnt="0"/>
      <dgm:spPr/>
    </dgm:pt>
    <dgm:pt modelId="{50C5D60D-C358-452C-8DC9-CF3A3AD1287A}" type="pres">
      <dgm:prSet presAssocID="{9F34D119-B075-4C18-B4BE-9EB1C8454886}" presName="Accent" presStyleLbl="node1" presStyleIdx="0" presStyleCnt="4"/>
      <dgm:spPr/>
    </dgm:pt>
    <dgm:pt modelId="{D25838B3-6A0A-413F-802E-85363928D852}" type="pres">
      <dgm:prSet presAssocID="{9F34D119-B075-4C18-B4BE-9EB1C8454886}" presName="Child1" presStyleLbl="revTx" presStyleIdx="0" presStyleCnt="8" custScaleX="197268" custScaleY="155773" custLinFactNeighborX="51864" custLinFactNeighborY="0">
        <dgm:presLayoutVars>
          <dgm:chMax val="0"/>
          <dgm:chPref val="0"/>
          <dgm:bulletEnabled val="1"/>
        </dgm:presLayoutVars>
      </dgm:prSet>
      <dgm:spPr/>
    </dgm:pt>
    <dgm:pt modelId="{C6974A97-0C06-404F-96BB-CEDA690BC3F8}" type="pres">
      <dgm:prSet presAssocID="{9F34D119-B075-4C18-B4BE-9EB1C8454886}" presName="Parent1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D61BC0FB-7C6C-42D4-B635-081ABB9B30C1}" type="pres">
      <dgm:prSet presAssocID="{639E14CB-329C-48C3-BFDB-261C19AE0484}" presName="Accent2" presStyleCnt="0"/>
      <dgm:spPr/>
    </dgm:pt>
    <dgm:pt modelId="{290DCE76-EF2D-43B5-9971-88E49DA63615}" type="pres">
      <dgm:prSet presAssocID="{639E14CB-329C-48C3-BFDB-261C19AE0484}" presName="Accent" presStyleLbl="node1" presStyleIdx="1" presStyleCnt="4"/>
      <dgm:spPr/>
    </dgm:pt>
    <dgm:pt modelId="{B8EB965B-164D-4ED8-B4A6-0D43AFD2D339}" type="pres">
      <dgm:prSet presAssocID="{639E14CB-329C-48C3-BFDB-261C19AE0484}" presName="Child2" presStyleLbl="revTx" presStyleIdx="2" presStyleCnt="8" custScaleX="197011" custScaleY="249200" custLinFactX="-100000" custLinFactNeighborX="-175957" custLinFactNeighborY="-1084">
        <dgm:presLayoutVars>
          <dgm:chMax val="0"/>
          <dgm:chPref val="0"/>
          <dgm:bulletEnabled val="1"/>
        </dgm:presLayoutVars>
      </dgm:prSet>
      <dgm:spPr/>
    </dgm:pt>
    <dgm:pt modelId="{88599EC4-713B-4F7A-BE62-4BEA9571B0B6}" type="pres">
      <dgm:prSet presAssocID="{639E14CB-329C-48C3-BFDB-261C19AE0484}" presName="Parent2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7C5DC642-B8BF-4A15-94F0-348B86857B3B}" type="pres">
      <dgm:prSet presAssocID="{C5AB3203-F90A-415B-97EC-090274818675}" presName="Accent3" presStyleCnt="0"/>
      <dgm:spPr/>
    </dgm:pt>
    <dgm:pt modelId="{BA9A7F2E-A09E-4953-A6D3-DEE826AB93C9}" type="pres">
      <dgm:prSet presAssocID="{C5AB3203-F90A-415B-97EC-090274818675}" presName="Accent" presStyleLbl="node1" presStyleIdx="2" presStyleCnt="4"/>
      <dgm:spPr/>
    </dgm:pt>
    <dgm:pt modelId="{CFBE22E4-F6E7-4AD0-9908-1D0259342BE7}" type="pres">
      <dgm:prSet presAssocID="{C5AB3203-F90A-415B-97EC-090274818675}" presName="Child3" presStyleLbl="revTx" presStyleIdx="4" presStyleCnt="8" custScaleX="203471" custScaleY="185257" custLinFactNeighborX="56516" custLinFactNeighborY="-1722">
        <dgm:presLayoutVars>
          <dgm:chMax val="0"/>
          <dgm:chPref val="0"/>
          <dgm:bulletEnabled val="1"/>
        </dgm:presLayoutVars>
      </dgm:prSet>
      <dgm:spPr/>
    </dgm:pt>
    <dgm:pt modelId="{360426B7-C675-42A0-8DD8-F349D0867F0F}" type="pres">
      <dgm:prSet presAssocID="{C5AB3203-F90A-415B-97EC-090274818675}" presName="Parent3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359F25DC-C2F7-4CAC-9FBB-DFB0E0FEE39C}" type="pres">
      <dgm:prSet presAssocID="{6E26C7D1-D273-4A53-AD59-808F67C1CC33}" presName="Accent4" presStyleCnt="0"/>
      <dgm:spPr/>
    </dgm:pt>
    <dgm:pt modelId="{FB61FDFA-46FB-42D4-AC18-7F062BE91534}" type="pres">
      <dgm:prSet presAssocID="{6E26C7D1-D273-4A53-AD59-808F67C1CC33}" presName="Accent" presStyleLbl="node1" presStyleIdx="3" presStyleCnt="4"/>
      <dgm:spPr/>
    </dgm:pt>
    <dgm:pt modelId="{BC672454-AF4A-4779-89B9-3283298447D8}" type="pres">
      <dgm:prSet presAssocID="{6E26C7D1-D273-4A53-AD59-808F67C1CC33}" presName="Child4" presStyleLbl="revTx" presStyleIdx="6" presStyleCnt="8" custScaleX="269718" custScaleY="227885" custLinFactX="-100000" custLinFactNeighborX="-139603" custLinFactNeighborY="-3038">
        <dgm:presLayoutVars>
          <dgm:chMax val="0"/>
          <dgm:chPref val="0"/>
          <dgm:bulletEnabled val="1"/>
        </dgm:presLayoutVars>
      </dgm:prSet>
      <dgm:spPr/>
    </dgm:pt>
    <dgm:pt modelId="{78D73317-8518-467B-86CB-BB6E4268DC55}" type="pres">
      <dgm:prSet presAssocID="{6E26C7D1-D273-4A53-AD59-808F67C1CC33}" presName="Parent4" presStyleLbl="revTx" presStyleIdx="7" presStyleCnt="8">
        <dgm:presLayoutVars>
          <dgm:chMax val="1"/>
          <dgm:chPref val="1"/>
          <dgm:bulletEnabled val="1"/>
        </dgm:presLayoutVars>
      </dgm:prSet>
      <dgm:spPr/>
    </dgm:pt>
  </dgm:ptLst>
  <dgm:cxnLst>
    <dgm:cxn modelId="{4B1EC513-C448-4242-86B4-53E3175D253C}" srcId="{9F34D119-B075-4C18-B4BE-9EB1C8454886}" destId="{9273BBD3-6634-401F-A043-A1CE0CB3C518}" srcOrd="3" destOrd="0" parTransId="{440B6A91-7512-481E-8AE3-0294D8F70613}" sibTransId="{845F9B98-AF14-4B05-9332-62EC99D39FC6}"/>
    <dgm:cxn modelId="{F843F613-EF27-4EED-BB63-2064000349BF}" srcId="{6CA620B0-6AC4-4DA3-BC9F-74E8F136C01E}" destId="{9F34D119-B075-4C18-B4BE-9EB1C8454886}" srcOrd="0" destOrd="0" parTransId="{0761A38A-E267-40D9-85E1-9E6B9F8B8F62}" sibTransId="{58E94F02-C545-40DB-9466-0A2A899CE58A}"/>
    <dgm:cxn modelId="{B3826521-AED3-4A85-97BA-489389473F66}" type="presOf" srcId="{EB718008-C1AC-4C4A-A5EE-9D925875F3A0}" destId="{BC672454-AF4A-4779-89B9-3283298447D8}" srcOrd="0" destOrd="2" presId="urn:microsoft.com/office/officeart/2009/layout/CircleArrowProcess"/>
    <dgm:cxn modelId="{7B46A325-3B7E-436E-BBBC-776421A37871}" srcId="{639E14CB-329C-48C3-BFDB-261C19AE0484}" destId="{B10D5BF8-56B2-4E34-BBAD-1AC3DC57656B}" srcOrd="4" destOrd="0" parTransId="{F2659497-2D42-43E7-818C-0E0D45C40C91}" sibTransId="{4499A14E-BC49-42A6-9763-0240E6F3590D}"/>
    <dgm:cxn modelId="{88D8F937-06A3-4463-85FA-B9ACA52BDC0D}" srcId="{6E26C7D1-D273-4A53-AD59-808F67C1CC33}" destId="{91AD3269-F454-401B-BB07-0AE5F79AA322}" srcOrd="0" destOrd="0" parTransId="{44D7B5AB-A70A-4FF0-A430-EB40EBA61D5B}" sibTransId="{9D416F2C-9A88-42D6-A0D7-7E157F5480E0}"/>
    <dgm:cxn modelId="{F70F793C-91CB-4F06-A9B0-62D6A2F427A3}" srcId="{6CA620B0-6AC4-4DA3-BC9F-74E8F136C01E}" destId="{C5AB3203-F90A-415B-97EC-090274818675}" srcOrd="2" destOrd="0" parTransId="{F79F8EAC-834B-4770-BC86-0FA4A2A35818}" sibTransId="{A6688C62-6CCF-45C8-803C-E03F9653C32A}"/>
    <dgm:cxn modelId="{13056540-2EAD-42C4-B0EA-8C44BE01DA4B}" srcId="{639E14CB-329C-48C3-BFDB-261C19AE0484}" destId="{A0C9A64E-002C-4F80-AECF-F202A8D35124}" srcOrd="0" destOrd="0" parTransId="{68405871-5624-403C-AB4F-6747BFFC70F5}" sibTransId="{F48BCA47-F36E-4D14-8F49-2196C93870F8}"/>
    <dgm:cxn modelId="{64ABA140-13CC-44E8-8678-3D0FD2605402}" srcId="{C5AB3203-F90A-415B-97EC-090274818675}" destId="{2C916B6C-6026-4C13-9017-FCFA212F229C}" srcOrd="2" destOrd="0" parTransId="{3C86B374-4E63-4515-BCC8-F63345DA58C7}" sibTransId="{2C0FBAB0-957C-4C4A-BBD8-DF6585F80584}"/>
    <dgm:cxn modelId="{418B6E61-5230-4D00-B6DF-C39D08663341}" type="presOf" srcId="{FEF497A4-742C-49D4-B0F4-A101AC2BECB6}" destId="{CFBE22E4-F6E7-4AD0-9908-1D0259342BE7}" srcOrd="0" destOrd="3" presId="urn:microsoft.com/office/officeart/2009/layout/CircleArrowProcess"/>
    <dgm:cxn modelId="{96E03044-05D1-4815-81EF-5A8108E53B1B}" type="presOf" srcId="{C5AB3203-F90A-415B-97EC-090274818675}" destId="{360426B7-C675-42A0-8DD8-F349D0867F0F}" srcOrd="0" destOrd="0" presId="urn:microsoft.com/office/officeart/2009/layout/CircleArrowProcess"/>
    <dgm:cxn modelId="{BD6F5864-8755-42EB-BBBE-DE10D4C57CEF}" type="presOf" srcId="{6E26C7D1-D273-4A53-AD59-808F67C1CC33}" destId="{78D73317-8518-467B-86CB-BB6E4268DC55}" srcOrd="0" destOrd="0" presId="urn:microsoft.com/office/officeart/2009/layout/CircleArrowProcess"/>
    <dgm:cxn modelId="{BA201648-9112-42CE-9EA3-A43EE4708BA8}" type="presOf" srcId="{8B0037F7-BDB6-4852-A897-77C9AE37C1B0}" destId="{D25838B3-6A0A-413F-802E-85363928D852}" srcOrd="0" destOrd="0" presId="urn:microsoft.com/office/officeart/2009/layout/CircleArrowProcess"/>
    <dgm:cxn modelId="{8C338049-115B-4A62-9168-FAFB8474072E}" srcId="{9F34D119-B075-4C18-B4BE-9EB1C8454886}" destId="{BB6D6619-6FBC-4DBF-88FE-F422A2740705}" srcOrd="1" destOrd="0" parTransId="{02B79E5E-3DE5-4986-82DC-E2DBDD2175AC}" sibTransId="{730DF209-A86B-41E0-8F82-09C00F6691D1}"/>
    <dgm:cxn modelId="{ACC2DB4C-0AA0-4A68-9559-0A69900CB879}" type="presOf" srcId="{289BCF22-DDFE-4650-8923-EF1CA7C27522}" destId="{B8EB965B-164D-4ED8-B4A6-0D43AFD2D339}" srcOrd="0" destOrd="1" presId="urn:microsoft.com/office/officeart/2009/layout/CircleArrowProcess"/>
    <dgm:cxn modelId="{C22CA44E-D0F1-4ED7-A8F9-E093B06F5EDF}" type="presOf" srcId="{639D54C3-C7EA-455E-8F71-7D4204E4CE6F}" destId="{BC672454-AF4A-4779-89B9-3283298447D8}" srcOrd="0" destOrd="4" presId="urn:microsoft.com/office/officeart/2009/layout/CircleArrowProcess"/>
    <dgm:cxn modelId="{F223AC4F-C14D-4B9B-B64F-E5B998138CF8}" srcId="{6E26C7D1-D273-4A53-AD59-808F67C1CC33}" destId="{90927AD9-72E3-4B53-80A7-00B5FC3022F3}" srcOrd="1" destOrd="0" parTransId="{80E7C150-D79E-4B4C-848B-FBD0681BCF2F}" sibTransId="{4D461590-1419-495B-9BB7-628F7BEBA6EA}"/>
    <dgm:cxn modelId="{2397AA73-6E1A-4135-BE3B-D14CC52867F2}" srcId="{C5AB3203-F90A-415B-97EC-090274818675}" destId="{FEF497A4-742C-49D4-B0F4-A101AC2BECB6}" srcOrd="3" destOrd="0" parTransId="{0E3A0ED6-FB62-4C1E-B5B4-E92E30DCD9CC}" sibTransId="{6809B49F-89D3-48B4-B6DF-EB2A362045E6}"/>
    <dgm:cxn modelId="{3F803E76-0348-4EF8-BF5B-5F4D53962818}" srcId="{9F34D119-B075-4C18-B4BE-9EB1C8454886}" destId="{8B0037F7-BDB6-4852-A897-77C9AE37C1B0}" srcOrd="0" destOrd="0" parTransId="{A3CDC602-F0BE-4213-A667-2705BC135797}" sibTransId="{F5AFEF2C-6296-4D94-A328-505196B7C3DC}"/>
    <dgm:cxn modelId="{B645617B-053D-4687-9B59-46D612C2F838}" type="presOf" srcId="{6B7134CB-9C01-4D00-A50E-87C765CE3418}" destId="{B8EB965B-164D-4ED8-B4A6-0D43AFD2D339}" srcOrd="0" destOrd="2" presId="urn:microsoft.com/office/officeart/2009/layout/CircleArrowProcess"/>
    <dgm:cxn modelId="{6FEB747B-B918-49E5-BA95-4DE0201CF47A}" srcId="{6E26C7D1-D273-4A53-AD59-808F67C1CC33}" destId="{639D54C3-C7EA-455E-8F71-7D4204E4CE6F}" srcOrd="4" destOrd="0" parTransId="{1DF72F92-DA5A-47A7-A048-A17C3E5522EA}" sibTransId="{394955EE-6DE0-4848-846B-17F1D3BCDC6C}"/>
    <dgm:cxn modelId="{9862B383-CCCE-453B-9A72-659E28BC3682}" srcId="{639E14CB-329C-48C3-BFDB-261C19AE0484}" destId="{1B7EB4B0-3C69-46A2-89BF-C77F6D1C8D6B}" srcOrd="5" destOrd="0" parTransId="{E74D433F-C2CB-4FB2-8C74-C78FAAFB1E8D}" sibTransId="{68685C66-4964-4AF4-AAFB-3845E691BFDE}"/>
    <dgm:cxn modelId="{090B8885-46C5-4D3D-919E-EFC6B24DFA9B}" type="presOf" srcId="{639E14CB-329C-48C3-BFDB-261C19AE0484}" destId="{88599EC4-713B-4F7A-BE62-4BEA9571B0B6}" srcOrd="0" destOrd="0" presId="urn:microsoft.com/office/officeart/2009/layout/CircleArrowProcess"/>
    <dgm:cxn modelId="{3ED54E8C-F963-4320-B115-24F07762998A}" srcId="{639E14CB-329C-48C3-BFDB-261C19AE0484}" destId="{6B7134CB-9C01-4D00-A50E-87C765CE3418}" srcOrd="2" destOrd="0" parTransId="{EF270FD5-064E-4D38-8934-EEB38C0787F3}" sibTransId="{95CC6723-153D-4EB3-92E9-1C9380DE8C0B}"/>
    <dgm:cxn modelId="{4417EF8D-6350-4BC4-8E93-133ACB064F5C}" srcId="{6E26C7D1-D273-4A53-AD59-808F67C1CC33}" destId="{4622B8C9-F66C-4745-894E-7426AF97CE93}" srcOrd="3" destOrd="0" parTransId="{1FE4C250-43A3-4FBD-9F07-CD31EFC2C2F7}" sibTransId="{30A6489B-A5B2-4753-B8D0-AD5ECCDBEBED}"/>
    <dgm:cxn modelId="{5BFE8E8F-1918-410B-BC43-BFF76AA9D0C5}" type="presOf" srcId="{93946029-4B8E-464C-B496-87E117AE75B4}" destId="{CFBE22E4-F6E7-4AD0-9908-1D0259342BE7}" srcOrd="0" destOrd="4" presId="urn:microsoft.com/office/officeart/2009/layout/CircleArrowProcess"/>
    <dgm:cxn modelId="{7AF1BA95-FF2A-4559-9C13-40EA23C89887}" srcId="{6E26C7D1-D273-4A53-AD59-808F67C1CC33}" destId="{EB718008-C1AC-4C4A-A5EE-9D925875F3A0}" srcOrd="2" destOrd="0" parTransId="{3E99F61C-9D49-47CE-BE61-4A75434E7DB7}" sibTransId="{9EBAA247-CAE8-4171-B7DA-7353B069A1F5}"/>
    <dgm:cxn modelId="{CEF50D97-2CE0-41DB-8FFE-20E74F3055D9}" srcId="{9F34D119-B075-4C18-B4BE-9EB1C8454886}" destId="{DE54A2F2-CE4F-4E61-964B-9BFEF94A2C42}" srcOrd="2" destOrd="0" parTransId="{A67C1AD6-C932-4730-A0D5-8352DAAA08C5}" sibTransId="{711781FE-4900-40B0-B64E-BD87A71F5F1A}"/>
    <dgm:cxn modelId="{3E0E059E-59EB-4F02-AFBB-890FA68D22AE}" type="presOf" srcId="{9F34D119-B075-4C18-B4BE-9EB1C8454886}" destId="{C6974A97-0C06-404F-96BB-CEDA690BC3F8}" srcOrd="0" destOrd="0" presId="urn:microsoft.com/office/officeart/2009/layout/CircleArrowProcess"/>
    <dgm:cxn modelId="{2115559E-4E0D-4AC2-9E5A-B9AEE7AC0AB8}" type="presOf" srcId="{A0C9A64E-002C-4F80-AECF-F202A8D35124}" destId="{B8EB965B-164D-4ED8-B4A6-0D43AFD2D339}" srcOrd="0" destOrd="0" presId="urn:microsoft.com/office/officeart/2009/layout/CircleArrowProcess"/>
    <dgm:cxn modelId="{2B7A13A1-3CA3-4389-AF07-6813B63E3CAA}" type="presOf" srcId="{B06B79E8-1234-4DC1-A8BD-2B80E46773F8}" destId="{B8EB965B-164D-4ED8-B4A6-0D43AFD2D339}" srcOrd="0" destOrd="3" presId="urn:microsoft.com/office/officeart/2009/layout/CircleArrowProcess"/>
    <dgm:cxn modelId="{8FE806A8-B47C-4451-B366-B617E7E4B4B6}" type="presOf" srcId="{8F5A3F85-63A4-4F9B-94F4-F053182A1CD1}" destId="{CFBE22E4-F6E7-4AD0-9908-1D0259342BE7}" srcOrd="0" destOrd="0" presId="urn:microsoft.com/office/officeart/2009/layout/CircleArrowProcess"/>
    <dgm:cxn modelId="{3F9330AD-E333-4BE9-9FA8-8251D398A872}" srcId="{6CA620B0-6AC4-4DA3-BC9F-74E8F136C01E}" destId="{639E14CB-329C-48C3-BFDB-261C19AE0484}" srcOrd="1" destOrd="0" parTransId="{54419A27-CCAD-409E-957F-3675A2981D58}" sibTransId="{A0CD5408-E5E5-47C7-A92C-8B0563F09C08}"/>
    <dgm:cxn modelId="{F2A8B2AD-9A5F-4465-AB89-02E7993C1BF7}" type="presOf" srcId="{2C916B6C-6026-4C13-9017-FCFA212F229C}" destId="{CFBE22E4-F6E7-4AD0-9908-1D0259342BE7}" srcOrd="0" destOrd="2" presId="urn:microsoft.com/office/officeart/2009/layout/CircleArrowProcess"/>
    <dgm:cxn modelId="{6ABD62AE-EC21-4BA9-8C68-813F84045C81}" type="presOf" srcId="{BB6D6619-6FBC-4DBF-88FE-F422A2740705}" destId="{D25838B3-6A0A-413F-802E-85363928D852}" srcOrd="0" destOrd="1" presId="urn:microsoft.com/office/officeart/2009/layout/CircleArrowProcess"/>
    <dgm:cxn modelId="{98A403B7-D9D0-4066-BC4F-B1747C6D5AC0}" srcId="{C5AB3203-F90A-415B-97EC-090274818675}" destId="{4D0E3A25-6126-41E5-9FAE-4ADF782C872D}" srcOrd="1" destOrd="0" parTransId="{311265EC-543D-4678-89E1-F94458FCC75F}" sibTransId="{3632677D-CAA0-4E64-B0FA-4A2EC55FDDE6}"/>
    <dgm:cxn modelId="{8C9AB7BB-E271-4B5A-8490-91029F931734}" srcId="{C5AB3203-F90A-415B-97EC-090274818675}" destId="{8F5A3F85-63A4-4F9B-94F4-F053182A1CD1}" srcOrd="0" destOrd="0" parTransId="{D7D6F68E-8336-4F34-A560-EA947EC13294}" sibTransId="{E8C35CBE-AF84-4A9E-B2D0-4FED0CADE7D0}"/>
    <dgm:cxn modelId="{9129C9C6-933D-44A4-AD84-F0497C9292EB}" type="presOf" srcId="{B10D5BF8-56B2-4E34-BBAD-1AC3DC57656B}" destId="{B8EB965B-164D-4ED8-B4A6-0D43AFD2D339}" srcOrd="0" destOrd="4" presId="urn:microsoft.com/office/officeart/2009/layout/CircleArrowProcess"/>
    <dgm:cxn modelId="{10BBBBCC-28AE-496F-A3FD-71490C16C1E7}" type="presOf" srcId="{4D0E3A25-6126-41E5-9FAE-4ADF782C872D}" destId="{CFBE22E4-F6E7-4AD0-9908-1D0259342BE7}" srcOrd="0" destOrd="1" presId="urn:microsoft.com/office/officeart/2009/layout/CircleArrowProcess"/>
    <dgm:cxn modelId="{0772D3D7-11EC-4850-9743-221E73508944}" srcId="{639E14CB-329C-48C3-BFDB-261C19AE0484}" destId="{289BCF22-DDFE-4650-8923-EF1CA7C27522}" srcOrd="1" destOrd="0" parTransId="{12E0D3F9-D7A9-48B8-A86A-907A6D9DAEC8}" sibTransId="{6E5ED8ED-BF81-40E0-A84E-517372747B44}"/>
    <dgm:cxn modelId="{7EED4CDB-1A7A-4567-8A54-5B174E52A30E}" srcId="{6CA620B0-6AC4-4DA3-BC9F-74E8F136C01E}" destId="{6E26C7D1-D273-4A53-AD59-808F67C1CC33}" srcOrd="3" destOrd="0" parTransId="{C2016416-ADC8-45FF-9B19-531352D30A44}" sibTransId="{91E65150-41B9-4F1E-A0D4-C1625F78319C}"/>
    <dgm:cxn modelId="{9DAB9BE9-E88F-4B21-83E1-1870562BCF2E}" type="presOf" srcId="{1B7EB4B0-3C69-46A2-89BF-C77F6D1C8D6B}" destId="{B8EB965B-164D-4ED8-B4A6-0D43AFD2D339}" srcOrd="0" destOrd="5" presId="urn:microsoft.com/office/officeart/2009/layout/CircleArrowProcess"/>
    <dgm:cxn modelId="{2EA825EA-7288-45CC-8E1F-F2A0A8637DB9}" type="presOf" srcId="{9273BBD3-6634-401F-A043-A1CE0CB3C518}" destId="{D25838B3-6A0A-413F-802E-85363928D852}" srcOrd="0" destOrd="3" presId="urn:microsoft.com/office/officeart/2009/layout/CircleArrowProcess"/>
    <dgm:cxn modelId="{E091ADF4-D413-4E24-9251-C7F127DADFCD}" type="presOf" srcId="{90927AD9-72E3-4B53-80A7-00B5FC3022F3}" destId="{BC672454-AF4A-4779-89B9-3283298447D8}" srcOrd="0" destOrd="1" presId="urn:microsoft.com/office/officeart/2009/layout/CircleArrowProcess"/>
    <dgm:cxn modelId="{D5F89AF6-3D0A-49FF-9132-B5A9B148D47C}" type="presOf" srcId="{6CA620B0-6AC4-4DA3-BC9F-74E8F136C01E}" destId="{5D71DF0F-A52E-470E-BBB4-F1549A808412}" srcOrd="0" destOrd="0" presId="urn:microsoft.com/office/officeart/2009/layout/CircleArrowProcess"/>
    <dgm:cxn modelId="{0401A8F8-60BE-46C9-A99D-2388049360AE}" srcId="{C5AB3203-F90A-415B-97EC-090274818675}" destId="{93946029-4B8E-464C-B496-87E117AE75B4}" srcOrd="4" destOrd="0" parTransId="{DF135EC2-9A67-4CAD-8734-4B92B0D2CFF8}" sibTransId="{8398C07F-9BCB-4E39-9776-4DA3E9E637A0}"/>
    <dgm:cxn modelId="{9A841DFA-1E4F-4736-A9AD-0CF3EDD52B82}" srcId="{639E14CB-329C-48C3-BFDB-261C19AE0484}" destId="{B06B79E8-1234-4DC1-A8BD-2B80E46773F8}" srcOrd="3" destOrd="0" parTransId="{631A352B-97CB-42C6-B53B-ECA8440D4C6C}" sibTransId="{71A2356D-10E3-4C49-9695-5BE44EA68C9D}"/>
    <dgm:cxn modelId="{84245DFD-0C6F-498C-8607-04A3BEE5B696}" type="presOf" srcId="{4622B8C9-F66C-4745-894E-7426AF97CE93}" destId="{BC672454-AF4A-4779-89B9-3283298447D8}" srcOrd="0" destOrd="3" presId="urn:microsoft.com/office/officeart/2009/layout/CircleArrowProcess"/>
    <dgm:cxn modelId="{3638CDFE-1077-4027-A350-45748A341CF9}" type="presOf" srcId="{DE54A2F2-CE4F-4E61-964B-9BFEF94A2C42}" destId="{D25838B3-6A0A-413F-802E-85363928D852}" srcOrd="0" destOrd="2" presId="urn:microsoft.com/office/officeart/2009/layout/CircleArrowProcess"/>
    <dgm:cxn modelId="{23EF59FF-3193-470D-B227-83AA80DFEDC5}" type="presOf" srcId="{91AD3269-F454-401B-BB07-0AE5F79AA322}" destId="{BC672454-AF4A-4779-89B9-3283298447D8}" srcOrd="0" destOrd="0" presId="urn:microsoft.com/office/officeart/2009/layout/CircleArrowProcess"/>
    <dgm:cxn modelId="{69AE23A5-E96F-49E2-BC4D-8D1D8D487BB2}" type="presParOf" srcId="{5D71DF0F-A52E-470E-BBB4-F1549A808412}" destId="{8AE2FAA1-F4B6-47B7-8009-028395FCBFE0}" srcOrd="0" destOrd="0" presId="urn:microsoft.com/office/officeart/2009/layout/CircleArrowProcess"/>
    <dgm:cxn modelId="{978773CB-0EA1-42BF-BF6E-6D6FD3160B68}" type="presParOf" srcId="{8AE2FAA1-F4B6-47B7-8009-028395FCBFE0}" destId="{50C5D60D-C358-452C-8DC9-CF3A3AD1287A}" srcOrd="0" destOrd="0" presId="urn:microsoft.com/office/officeart/2009/layout/CircleArrowProcess"/>
    <dgm:cxn modelId="{4CF26808-B9B3-4493-B8F2-B1A478EEF037}" type="presParOf" srcId="{5D71DF0F-A52E-470E-BBB4-F1549A808412}" destId="{D25838B3-6A0A-413F-802E-85363928D852}" srcOrd="1" destOrd="0" presId="urn:microsoft.com/office/officeart/2009/layout/CircleArrowProcess"/>
    <dgm:cxn modelId="{56FBAFF7-2181-4EDB-8873-32532CAC14E8}" type="presParOf" srcId="{5D71DF0F-A52E-470E-BBB4-F1549A808412}" destId="{C6974A97-0C06-404F-96BB-CEDA690BC3F8}" srcOrd="2" destOrd="0" presId="urn:microsoft.com/office/officeart/2009/layout/CircleArrowProcess"/>
    <dgm:cxn modelId="{21E876B8-A0C7-46BA-B020-7923E5706D1F}" type="presParOf" srcId="{5D71DF0F-A52E-470E-BBB4-F1549A808412}" destId="{D61BC0FB-7C6C-42D4-B635-081ABB9B30C1}" srcOrd="3" destOrd="0" presId="urn:microsoft.com/office/officeart/2009/layout/CircleArrowProcess"/>
    <dgm:cxn modelId="{F2638AFB-9368-4A83-ADB7-F572C7390CE9}" type="presParOf" srcId="{D61BC0FB-7C6C-42D4-B635-081ABB9B30C1}" destId="{290DCE76-EF2D-43B5-9971-88E49DA63615}" srcOrd="0" destOrd="0" presId="urn:microsoft.com/office/officeart/2009/layout/CircleArrowProcess"/>
    <dgm:cxn modelId="{76D757C3-48D5-4D55-93DB-27F7A943549F}" type="presParOf" srcId="{5D71DF0F-A52E-470E-BBB4-F1549A808412}" destId="{B8EB965B-164D-4ED8-B4A6-0D43AFD2D339}" srcOrd="4" destOrd="0" presId="urn:microsoft.com/office/officeart/2009/layout/CircleArrowProcess"/>
    <dgm:cxn modelId="{42E946F8-FDB4-423C-9AE5-8B3E9521D771}" type="presParOf" srcId="{5D71DF0F-A52E-470E-BBB4-F1549A808412}" destId="{88599EC4-713B-4F7A-BE62-4BEA9571B0B6}" srcOrd="5" destOrd="0" presId="urn:microsoft.com/office/officeart/2009/layout/CircleArrowProcess"/>
    <dgm:cxn modelId="{90CE8EBE-BBDA-4AA9-9EDE-2144961A26DE}" type="presParOf" srcId="{5D71DF0F-A52E-470E-BBB4-F1549A808412}" destId="{7C5DC642-B8BF-4A15-94F0-348B86857B3B}" srcOrd="6" destOrd="0" presId="urn:microsoft.com/office/officeart/2009/layout/CircleArrowProcess"/>
    <dgm:cxn modelId="{6B830007-1F60-44C1-9094-A53FAC190E4D}" type="presParOf" srcId="{7C5DC642-B8BF-4A15-94F0-348B86857B3B}" destId="{BA9A7F2E-A09E-4953-A6D3-DEE826AB93C9}" srcOrd="0" destOrd="0" presId="urn:microsoft.com/office/officeart/2009/layout/CircleArrowProcess"/>
    <dgm:cxn modelId="{E7E8ADB2-A133-4ED7-B96D-F2ACF5E190A0}" type="presParOf" srcId="{5D71DF0F-A52E-470E-BBB4-F1549A808412}" destId="{CFBE22E4-F6E7-4AD0-9908-1D0259342BE7}" srcOrd="7" destOrd="0" presId="urn:microsoft.com/office/officeart/2009/layout/CircleArrowProcess"/>
    <dgm:cxn modelId="{215E5522-5B0C-471E-9BEA-F3C6E2A3E371}" type="presParOf" srcId="{5D71DF0F-A52E-470E-BBB4-F1549A808412}" destId="{360426B7-C675-42A0-8DD8-F349D0867F0F}" srcOrd="8" destOrd="0" presId="urn:microsoft.com/office/officeart/2009/layout/CircleArrowProcess"/>
    <dgm:cxn modelId="{905F863B-2625-4EE5-B852-DFF94CE6CD05}" type="presParOf" srcId="{5D71DF0F-A52E-470E-BBB4-F1549A808412}" destId="{359F25DC-C2F7-4CAC-9FBB-DFB0E0FEE39C}" srcOrd="9" destOrd="0" presId="urn:microsoft.com/office/officeart/2009/layout/CircleArrowProcess"/>
    <dgm:cxn modelId="{00408C93-0189-4035-A678-80EE02667B87}" type="presParOf" srcId="{359F25DC-C2F7-4CAC-9FBB-DFB0E0FEE39C}" destId="{FB61FDFA-46FB-42D4-AC18-7F062BE91534}" srcOrd="0" destOrd="0" presId="urn:microsoft.com/office/officeart/2009/layout/CircleArrowProcess"/>
    <dgm:cxn modelId="{3B9A81B7-275F-4A0E-B465-0B0B7AD9CB6C}" type="presParOf" srcId="{5D71DF0F-A52E-470E-BBB4-F1549A808412}" destId="{BC672454-AF4A-4779-89B9-3283298447D8}" srcOrd="10" destOrd="0" presId="urn:microsoft.com/office/officeart/2009/layout/CircleArrowProcess"/>
    <dgm:cxn modelId="{45F1B083-1C47-4E90-B384-EE64DE92693B}" type="presParOf" srcId="{5D71DF0F-A52E-470E-BBB4-F1549A808412}" destId="{78D73317-8518-467B-86CB-BB6E4268DC55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718FE-3651-48F6-A095-2D5788616212}">
      <dsp:nvSpPr>
        <dsp:cNvPr id="0" name=""/>
        <dsp:cNvSpPr/>
      </dsp:nvSpPr>
      <dsp:spPr>
        <a:xfrm>
          <a:off x="0" y="363599"/>
          <a:ext cx="100583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F2784-6DE7-4909-BBC4-48152DCF2087}">
      <dsp:nvSpPr>
        <dsp:cNvPr id="0" name=""/>
        <dsp:cNvSpPr/>
      </dsp:nvSpPr>
      <dsp:spPr>
        <a:xfrm>
          <a:off x="502920" y="68399"/>
          <a:ext cx="704088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What is happening in the “wild” </a:t>
          </a:r>
          <a:endParaRPr lang="en-US" sz="2000" kern="1200"/>
        </a:p>
      </dsp:txBody>
      <dsp:txXfrm>
        <a:off x="531741" y="97220"/>
        <a:ext cx="6983238" cy="532758"/>
      </dsp:txXfrm>
    </dsp:sp>
    <dsp:sp modelId="{84FB6CE4-D068-4492-9686-96DEE3F7AE86}">
      <dsp:nvSpPr>
        <dsp:cNvPr id="0" name=""/>
        <dsp:cNvSpPr/>
      </dsp:nvSpPr>
      <dsp:spPr>
        <a:xfrm>
          <a:off x="0" y="1270799"/>
          <a:ext cx="100583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ED4E2-4F90-4871-B35E-AE6F9EB60DC0}">
      <dsp:nvSpPr>
        <dsp:cNvPr id="0" name=""/>
        <dsp:cNvSpPr/>
      </dsp:nvSpPr>
      <dsp:spPr>
        <a:xfrm>
          <a:off x="502920" y="975599"/>
          <a:ext cx="704088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Why is this important?</a:t>
          </a:r>
          <a:endParaRPr lang="en-US" sz="2000" kern="1200"/>
        </a:p>
      </dsp:txBody>
      <dsp:txXfrm>
        <a:off x="531741" y="1004420"/>
        <a:ext cx="6983238" cy="532758"/>
      </dsp:txXfrm>
    </dsp:sp>
    <dsp:sp modelId="{CEE00CBA-200C-4198-A440-D43DF02F678D}">
      <dsp:nvSpPr>
        <dsp:cNvPr id="0" name=""/>
        <dsp:cNvSpPr/>
      </dsp:nvSpPr>
      <dsp:spPr>
        <a:xfrm>
          <a:off x="0" y="2178000"/>
          <a:ext cx="100583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EF99B-0790-496F-83BD-45D61E225416}">
      <dsp:nvSpPr>
        <dsp:cNvPr id="0" name=""/>
        <dsp:cNvSpPr/>
      </dsp:nvSpPr>
      <dsp:spPr>
        <a:xfrm>
          <a:off x="502920" y="1882800"/>
          <a:ext cx="704088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What are some general best practices?</a:t>
          </a:r>
          <a:endParaRPr lang="en-US" sz="2000" kern="1200"/>
        </a:p>
      </dsp:txBody>
      <dsp:txXfrm>
        <a:off x="531741" y="1911621"/>
        <a:ext cx="6983238" cy="532758"/>
      </dsp:txXfrm>
    </dsp:sp>
    <dsp:sp modelId="{27D2B712-415B-4CC6-965A-4A96E4EA40AE}">
      <dsp:nvSpPr>
        <dsp:cNvPr id="0" name=""/>
        <dsp:cNvSpPr/>
      </dsp:nvSpPr>
      <dsp:spPr>
        <a:xfrm>
          <a:off x="0" y="3085200"/>
          <a:ext cx="100583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FE674-F220-4A0A-B821-5D7AC712ABDE}">
      <dsp:nvSpPr>
        <dsp:cNvPr id="0" name=""/>
        <dsp:cNvSpPr/>
      </dsp:nvSpPr>
      <dsp:spPr>
        <a:xfrm>
          <a:off x="502920" y="2790000"/>
          <a:ext cx="704088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How can ninjaOne help?</a:t>
          </a:r>
          <a:endParaRPr lang="en-US" sz="2000" kern="1200"/>
        </a:p>
      </dsp:txBody>
      <dsp:txXfrm>
        <a:off x="531741" y="2818821"/>
        <a:ext cx="698323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5D60D-C358-452C-8DC9-CF3A3AD1287A}">
      <dsp:nvSpPr>
        <dsp:cNvPr id="0" name=""/>
        <dsp:cNvSpPr/>
      </dsp:nvSpPr>
      <dsp:spPr>
        <a:xfrm>
          <a:off x="2573431" y="-21721"/>
          <a:ext cx="1797352" cy="179753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838B3-6A0A-413F-802E-85363928D852}">
      <dsp:nvSpPr>
        <dsp:cNvPr id="0" name=""/>
        <dsp:cNvSpPr/>
      </dsp:nvSpPr>
      <dsp:spPr>
        <a:xfrm>
          <a:off x="4402890" y="312284"/>
          <a:ext cx="2125631" cy="111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Admin accounts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Access locations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Critical systems/applications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Critical accounts</a:t>
          </a:r>
        </a:p>
      </dsp:txBody>
      <dsp:txXfrm>
        <a:off x="4402890" y="312284"/>
        <a:ext cx="2125631" cy="1113792"/>
      </dsp:txXfrm>
    </dsp:sp>
    <dsp:sp modelId="{C6974A97-0C06-404F-96BB-CEDA690BC3F8}">
      <dsp:nvSpPr>
        <dsp:cNvPr id="0" name=""/>
        <dsp:cNvSpPr/>
      </dsp:nvSpPr>
      <dsp:spPr>
        <a:xfrm>
          <a:off x="2970258" y="628937"/>
          <a:ext cx="1003024" cy="50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Identify</a:t>
          </a:r>
          <a:endParaRPr lang="en-US" sz="1200" kern="1200">
            <a:solidFill>
              <a:schemeClr val="bg1"/>
            </a:solidFill>
          </a:endParaRPr>
        </a:p>
      </dsp:txBody>
      <dsp:txXfrm>
        <a:off x="2970258" y="628937"/>
        <a:ext cx="1003024" cy="501460"/>
      </dsp:txXfrm>
    </dsp:sp>
    <dsp:sp modelId="{290DCE76-EF2D-43B5-9971-88E49DA63615}">
      <dsp:nvSpPr>
        <dsp:cNvPr id="0" name=""/>
        <dsp:cNvSpPr/>
      </dsp:nvSpPr>
      <dsp:spPr>
        <a:xfrm>
          <a:off x="2074110" y="1011229"/>
          <a:ext cx="1797352" cy="179753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B965B-164D-4ED8-B4A6-0D43AFD2D339}">
      <dsp:nvSpPr>
        <dsp:cNvPr id="0" name=""/>
        <dsp:cNvSpPr/>
      </dsp:nvSpPr>
      <dsp:spPr>
        <a:xfrm>
          <a:off x="380998" y="1015872"/>
          <a:ext cx="2122861" cy="1781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Patch/update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Enforce password policies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Limit Cached Logons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Enforce MFA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Leverage password </a:t>
          </a:r>
          <a:br>
            <a:rPr lang="en-US" sz="1200" kern="1200">
              <a:solidFill>
                <a:schemeClr val="bg1"/>
              </a:solidFill>
            </a:rPr>
          </a:br>
          <a:r>
            <a:rPr lang="en-US" sz="1200" kern="1200">
              <a:solidFill>
                <a:schemeClr val="bg1"/>
              </a:solidFill>
            </a:rPr>
            <a:t>manager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User Training</a:t>
          </a:r>
        </a:p>
      </dsp:txBody>
      <dsp:txXfrm>
        <a:off x="380998" y="1015872"/>
        <a:ext cx="2122861" cy="1781804"/>
      </dsp:txXfrm>
    </dsp:sp>
    <dsp:sp modelId="{88599EC4-713B-4F7A-BE62-4BEA9571B0B6}">
      <dsp:nvSpPr>
        <dsp:cNvPr id="0" name=""/>
        <dsp:cNvSpPr/>
      </dsp:nvSpPr>
      <dsp:spPr>
        <a:xfrm>
          <a:off x="2468914" y="1663795"/>
          <a:ext cx="1003024" cy="50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Secure</a:t>
          </a:r>
        </a:p>
      </dsp:txBody>
      <dsp:txXfrm>
        <a:off x="2468914" y="1663795"/>
        <a:ext cx="1003024" cy="501460"/>
      </dsp:txXfrm>
    </dsp:sp>
    <dsp:sp modelId="{BA9A7F2E-A09E-4953-A6D3-DEE826AB93C9}">
      <dsp:nvSpPr>
        <dsp:cNvPr id="0" name=""/>
        <dsp:cNvSpPr/>
      </dsp:nvSpPr>
      <dsp:spPr>
        <a:xfrm>
          <a:off x="2573431" y="2047994"/>
          <a:ext cx="1797352" cy="179753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E22E4-F6E7-4AD0-9908-1D0259342BE7}">
      <dsp:nvSpPr>
        <dsp:cNvPr id="0" name=""/>
        <dsp:cNvSpPr/>
      </dsp:nvSpPr>
      <dsp:spPr>
        <a:xfrm>
          <a:off x="4419598" y="2264280"/>
          <a:ext cx="2192470" cy="1324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Failed logins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Locked accounts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Unexpected access locations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Event logs (group/user changes)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Unexpected Account Usage</a:t>
          </a:r>
        </a:p>
      </dsp:txBody>
      <dsp:txXfrm>
        <a:off x="4419598" y="2264280"/>
        <a:ext cx="2192470" cy="1324605"/>
      </dsp:txXfrm>
    </dsp:sp>
    <dsp:sp modelId="{360426B7-C675-42A0-8DD8-F349D0867F0F}">
      <dsp:nvSpPr>
        <dsp:cNvPr id="0" name=""/>
        <dsp:cNvSpPr/>
      </dsp:nvSpPr>
      <dsp:spPr>
        <a:xfrm>
          <a:off x="2970258" y="2698653"/>
          <a:ext cx="1003024" cy="50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Monitor</a:t>
          </a:r>
        </a:p>
      </dsp:txBody>
      <dsp:txXfrm>
        <a:off x="2970258" y="2698653"/>
        <a:ext cx="1003024" cy="501460"/>
      </dsp:txXfrm>
    </dsp:sp>
    <dsp:sp modelId="{FB61FDFA-46FB-42D4-AC18-7F062BE91534}">
      <dsp:nvSpPr>
        <dsp:cNvPr id="0" name=""/>
        <dsp:cNvSpPr/>
      </dsp:nvSpPr>
      <dsp:spPr>
        <a:xfrm>
          <a:off x="2202228" y="3200113"/>
          <a:ext cx="1544151" cy="154489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72454-AF4A-4779-89B9-3283298447D8}">
      <dsp:nvSpPr>
        <dsp:cNvPr id="0" name=""/>
        <dsp:cNvSpPr/>
      </dsp:nvSpPr>
      <dsp:spPr>
        <a:xfrm>
          <a:off x="381004" y="3137331"/>
          <a:ext cx="2906304" cy="162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Lock accounts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Force password/MFA resets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Remove devices from </a:t>
          </a:r>
          <a:br>
            <a:rPr lang="en-US" sz="1200" kern="1200">
              <a:solidFill>
                <a:schemeClr val="bg1"/>
              </a:solidFill>
            </a:rPr>
          </a:br>
          <a:r>
            <a:rPr lang="en-US" sz="1200" kern="1200">
              <a:solidFill>
                <a:schemeClr val="bg1"/>
              </a:solidFill>
            </a:rPr>
            <a:t>network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Update access/password </a:t>
          </a:r>
          <a:br>
            <a:rPr lang="en-US" sz="1200" kern="1200">
              <a:solidFill>
                <a:schemeClr val="bg1"/>
              </a:solidFill>
            </a:rPr>
          </a:br>
          <a:r>
            <a:rPr lang="en-US" sz="1200" kern="1200">
              <a:solidFill>
                <a:schemeClr val="bg1"/>
              </a:solidFill>
            </a:rPr>
            <a:t>policies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chemeClr val="bg1"/>
              </a:solidFill>
            </a:rPr>
            <a:t>User Training</a:t>
          </a:r>
        </a:p>
      </dsp:txBody>
      <dsp:txXfrm>
        <a:off x="381004" y="3137331"/>
        <a:ext cx="2906304" cy="1629400"/>
      </dsp:txXfrm>
    </dsp:sp>
    <dsp:sp modelId="{78D73317-8518-467B-86CB-BB6E4268DC55}">
      <dsp:nvSpPr>
        <dsp:cNvPr id="0" name=""/>
        <dsp:cNvSpPr/>
      </dsp:nvSpPr>
      <dsp:spPr>
        <a:xfrm>
          <a:off x="2468914" y="3733510"/>
          <a:ext cx="1003024" cy="50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Defend</a:t>
          </a:r>
        </a:p>
      </dsp:txBody>
      <dsp:txXfrm>
        <a:off x="2468914" y="3733510"/>
        <a:ext cx="1003024" cy="501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560FC1-8E7A-72F8-C19E-4B4286E88D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C2323-BDED-C211-3FB8-5416BC734A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9C533-B3BE-EA49-B3FC-A700E5F17C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66CEF-1016-001B-3793-AC7B73A234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AC506-DB27-7A8E-5176-6E4477D126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6A46F-674B-C340-B811-854CEAA9A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01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570FA6-73AC-4A4D-BB94-09724A8B147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69249-5F93-664F-9654-9834083F823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Montserrat" pitchFamily="2" charset="77"/>
              </a:defRPr>
            </a:lvl1pPr>
          </a:lstStyle>
          <a:p>
            <a:fld id="{D11EF796-45DE-4647-8B75-7D1C0FB2FF91}" type="datetime1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56EE9C-8F2D-9D4E-8272-9BB900B8D8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F4590A-8A00-354F-8550-F5C6BE67223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5C455-24D9-3B48-8C5B-67C02C3BB3C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C5C00-C28A-B046-9DF2-C5581D35F4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Montserrat" pitchFamily="2" charset="77"/>
              </a:defRPr>
            </a:lvl1pPr>
          </a:lstStyle>
          <a:p>
            <a:fld id="{FDFE71FB-6A33-CF45-B8A3-1D5457FF1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6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Montserrat" pitchFamily="2" charset="77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Montserrat" pitchFamily="2" charset="77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Montserrat" pitchFamily="2" charset="77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Montserrat" pitchFamily="2" charset="77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Montserrat" pitchFamily="2" charset="77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E71FB-6A33-CF45-B8A3-1D5457FF1CA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4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E71FB-6A33-CF45-B8A3-1D5457FF1C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Protect accounts</a:t>
            </a:r>
          </a:p>
          <a:p>
            <a:pPr lvl="1"/>
            <a:r>
              <a:rPr lang="en-US"/>
              <a:t>MFA wherever possible, especially with privileged or admin accounts</a:t>
            </a:r>
          </a:p>
          <a:p>
            <a:pPr lvl="1"/>
            <a:r>
              <a:rPr lang="en-US" err="1"/>
              <a:t>Passwordless</a:t>
            </a:r>
            <a:r>
              <a:rPr lang="en-US"/>
              <a:t> logon</a:t>
            </a:r>
          </a:p>
          <a:p>
            <a:pPr lvl="1"/>
            <a:r>
              <a:rPr lang="en-US"/>
              <a:t>Password managers which allow for easy creation of passwords which do not need to be remembered, allowing for stronger complexity</a:t>
            </a:r>
          </a:p>
          <a:p>
            <a:r>
              <a:rPr lang="en-US"/>
              <a:t>Reduce and Remove Administrator logons</a:t>
            </a:r>
          </a:p>
          <a:p>
            <a:r>
              <a:rPr lang="en-US"/>
              <a:t>Reduce Attack Surface</a:t>
            </a:r>
          </a:p>
          <a:p>
            <a:pPr lvl="1"/>
            <a:r>
              <a:rPr lang="en-US"/>
              <a:t>Patch</a:t>
            </a:r>
          </a:p>
          <a:p>
            <a:pPr lvl="1"/>
            <a:r>
              <a:rPr lang="en-US"/>
              <a:t>Look for open shares on the network</a:t>
            </a:r>
          </a:p>
          <a:p>
            <a:r>
              <a:rPr lang="en-US"/>
              <a:t>Be vigilant</a:t>
            </a:r>
          </a:p>
          <a:p>
            <a:pPr lvl="1"/>
            <a:r>
              <a:rPr lang="en-US"/>
              <a:t>Monitor for Addition/Removal of group memberships</a:t>
            </a:r>
          </a:p>
          <a:p>
            <a:pPr lvl="1"/>
            <a:r>
              <a:rPr lang="en-US"/>
              <a:t>Monitor for local account creation</a:t>
            </a:r>
          </a:p>
          <a:p>
            <a:pPr lvl="1"/>
            <a:r>
              <a:rPr lang="en-US"/>
              <a:t>Monitor for service account interactive logon</a:t>
            </a:r>
          </a:p>
          <a:p>
            <a:r>
              <a:rPr lang="en-US"/>
              <a:t>Educate your users</a:t>
            </a:r>
          </a:p>
          <a:p>
            <a:pPr lvl="1"/>
            <a:r>
              <a:rPr lang="en-US"/>
              <a:t>Phishing campaigns</a:t>
            </a:r>
          </a:p>
          <a:p>
            <a:pPr lvl="1"/>
            <a:r>
              <a:rPr lang="en-US"/>
              <a:t>Education on MFA and why it’s important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E71FB-6A33-CF45-B8A3-1D5457FF1C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3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Cover_Full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E7941FA-2D23-7DD3-DCE8-5219BBDB5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1601" y="685800"/>
            <a:ext cx="7010400" cy="44087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4F73D9-7047-7163-87B4-9C91008C0F15}"/>
              </a:ext>
            </a:extLst>
          </p:cNvPr>
          <p:cNvSpPr txBox="1"/>
          <p:nvPr userDrawn="1"/>
        </p:nvSpPr>
        <p:spPr>
          <a:xfrm>
            <a:off x="7386638" y="-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270D58-B31E-BA1F-0819-6D0E96352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1"/>
          <a:stretch/>
        </p:blipFill>
        <p:spPr>
          <a:xfrm>
            <a:off x="5190185" y="0"/>
            <a:ext cx="7010401" cy="6858000"/>
          </a:xfrm>
          <a:prstGeom prst="rect">
            <a:avLst/>
          </a:prstGeom>
          <a:effectLst>
            <a:glow>
              <a:schemeClr val="bg1"/>
            </a:glow>
            <a:outerShdw blurRad="59237" dist="38100" dir="2700000" algn="tl" rotWithShape="0">
              <a:prstClr val="black">
                <a:alpha val="55701"/>
              </a:prstClr>
            </a:outerShd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51B7CC1-5A7A-34B4-DC87-D5177365D6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2667000"/>
            <a:ext cx="4114801" cy="1524000"/>
          </a:xfrm>
        </p:spPr>
        <p:txBody>
          <a:bodyPr wrap="square" anchor="ctr" anchorCtr="0">
            <a:noAutofit/>
          </a:bodyPr>
          <a:lstStyle>
            <a:lvl1pPr>
              <a:lnSpc>
                <a:spcPts val="4200"/>
              </a:lnSpc>
              <a:defRPr sz="3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26588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A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8C8D84D1-D795-3F78-A28A-40E7D968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00200"/>
            <a:ext cx="10058400" cy="9144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620D635-4B58-1BBF-4E24-E984776FC3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995" y="2895600"/>
            <a:ext cx="4571005" cy="19558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1" i="0">
                <a:solidFill>
                  <a:schemeClr val="bg1"/>
                </a:solidFill>
                <a:latin typeface="Montserrat SemiBold" pitchFamily="2" charset="77"/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 b="1" i="0">
                <a:solidFill>
                  <a:schemeClr val="bg1"/>
                </a:solidFill>
                <a:latin typeface="Montserrat SemiBold" pitchFamily="2" charset="77"/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 b="1" i="0">
                <a:solidFill>
                  <a:schemeClr val="bg1"/>
                </a:solidFill>
                <a:latin typeface="Montserrat SemiBold" pitchFamily="2" charset="77"/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635692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Quot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3E4EC3-E86E-8649-A45E-A2931934DEA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6800" y="4561090"/>
            <a:ext cx="10058400" cy="906248"/>
          </a:xfrm>
          <a:prstGeom prst="rect">
            <a:avLst/>
          </a:prstGeom>
        </p:spPr>
        <p:txBody>
          <a:bodyPr tIns="182880" anchor="t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97CD3-F39C-75EB-D87B-AD4BB38CD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0E0D00-ADF5-506E-968A-B74ABE93968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6800" y="1755648"/>
            <a:ext cx="10058400" cy="2735048"/>
          </a:xfrm>
        </p:spPr>
        <p:txBody>
          <a:bodyPr anchor="b" anchorCtr="0">
            <a:noAutofit/>
          </a:bodyPr>
          <a:lstStyle>
            <a:lvl1pPr algn="l">
              <a:lnSpc>
                <a:spcPts val="6200"/>
              </a:lnSpc>
              <a:defRPr sz="6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8504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ightBlue_Quot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C415D5-B342-A4FE-A869-DFE0AD640F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2" y="426577"/>
            <a:ext cx="1369873" cy="29435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7E64C96-F6D1-50BE-06E4-D49ECE5F87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6800" y="4561090"/>
            <a:ext cx="10058400" cy="906248"/>
          </a:xfrm>
          <a:prstGeom prst="rect">
            <a:avLst/>
          </a:prstGeom>
        </p:spPr>
        <p:txBody>
          <a:bodyPr tIns="182880" anchor="t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5815D8-7420-D954-7CD9-C9E0684B474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6800" y="1755648"/>
            <a:ext cx="10058400" cy="2735048"/>
          </a:xfrm>
        </p:spPr>
        <p:txBody>
          <a:bodyPr anchor="b" anchorCtr="0">
            <a:noAutofit/>
          </a:bodyPr>
          <a:lstStyle>
            <a:lvl1pPr algn="l">
              <a:lnSpc>
                <a:spcPts val="6200"/>
              </a:lnSpc>
              <a:defRPr sz="6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96380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Quot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0A121A6-4DEF-0E2B-3E72-E3B71BB0E2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6800" y="4561090"/>
            <a:ext cx="10058400" cy="906248"/>
          </a:xfrm>
          <a:prstGeom prst="rect">
            <a:avLst/>
          </a:prstGeom>
        </p:spPr>
        <p:txBody>
          <a:bodyPr tIns="182880" anchor="t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4FACCD-0A53-410E-BD2D-EFEABADDE43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6800" y="1755648"/>
            <a:ext cx="10058400" cy="2735048"/>
          </a:xfrm>
        </p:spPr>
        <p:txBody>
          <a:bodyPr anchor="b" anchorCtr="0">
            <a:noAutofit/>
          </a:bodyPr>
          <a:lstStyle>
            <a:lvl1pPr algn="l">
              <a:lnSpc>
                <a:spcPts val="6200"/>
              </a:lnSpc>
              <a:defRPr sz="6000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3475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1Clm_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6560722-D942-F6B1-356B-0D083625F6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6800" y="2514600"/>
            <a:ext cx="10058400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>
              <a:lnSpc>
                <a:spcPts val="2400"/>
              </a:lnSpc>
              <a:spcBef>
                <a:spcPts val="60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400"/>
              </a:lnSpc>
              <a:spcBef>
                <a:spcPts val="60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400"/>
              </a:lnSpc>
              <a:spcBef>
                <a:spcPts val="600"/>
              </a:spcBef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400"/>
              </a:lnSpc>
              <a:spcBef>
                <a:spcPts val="600"/>
              </a:spcBef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400"/>
              </a:lnSpc>
              <a:spcBef>
                <a:spcPts val="600"/>
              </a:spcBef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6AE5686-9B60-25EF-EB39-829136DBE0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758" y="1622732"/>
            <a:ext cx="10054442" cy="6737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 sz="2000" b="0" i="0">
                <a:solidFill>
                  <a:schemeClr val="accent3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subtext styles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A7FA1A23-BEE9-0C26-AC6B-F50DE867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1398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2Clm_Conten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998981-1388-16DE-DBEE-6ABFAA0122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0758" y="2755392"/>
            <a:ext cx="4846320" cy="4857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600" b="1" i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8930926-64C8-60A3-C173-4868AA234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758" y="3352800"/>
            <a:ext cx="4846320" cy="251764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94E6F-E6CA-2CFA-EA01-7ED46B2EE209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74924" y="2755392"/>
            <a:ext cx="4846320" cy="4857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600" b="1" i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70EEE7-2EAE-DCCE-FE15-73C778B9A4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4924" y="3352800"/>
            <a:ext cx="4846320" cy="251764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C45A5D5-FFFD-6D6B-78C7-A2BF358CE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758" y="2075688"/>
            <a:ext cx="10054442" cy="432683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0000"/>
              </a:lnSpc>
              <a:defRPr sz="2000" b="0" i="0">
                <a:solidFill>
                  <a:schemeClr val="accent3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subtext styles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FBB26-A4D9-FF20-AC1D-A7C7620F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2091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2Clm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D999DD-4EC2-2C53-1CD7-B494AEEB5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0758" y="1676400"/>
            <a:ext cx="4846320" cy="4857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4C9D667-C5BB-837C-570A-6B3FF293FC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758" y="2273300"/>
            <a:ext cx="4846320" cy="389223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9380955-358C-76E6-D868-D20232109656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74924" y="1676400"/>
            <a:ext cx="4846320" cy="4857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accent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122EA0-B3AC-F38D-ADFF-73F38C69AC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4924" y="2273300"/>
            <a:ext cx="4846320" cy="389223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7D48E1E-D65D-C25A-6B5C-F97C39B4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97633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3Clm_Content_Subhea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53E0F3-982C-6986-D986-1CBEF25163E9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7857485" y="2743200"/>
            <a:ext cx="3261853" cy="46062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84B923B-19B4-5CC5-104B-E423F10A12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7485" y="3227832"/>
            <a:ext cx="3261853" cy="271576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46B13A-A2CC-86A3-8898-79878C6FE62C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1070758" y="2743200"/>
            <a:ext cx="3261853" cy="46062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DB10110-F4EA-C310-3638-3C3D98152D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70758" y="3227832"/>
            <a:ext cx="3261853" cy="271576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A6D537-0EEC-E91E-A90C-925E22570467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4465073" y="2743200"/>
            <a:ext cx="3261853" cy="46062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74CCB9D-418B-4726-EE41-E4A4D2AE9D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5073" y="3227832"/>
            <a:ext cx="3261853" cy="271576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97680AE-E1AA-9BE6-ADC7-0525F6A025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758" y="2075688"/>
            <a:ext cx="10054442" cy="432683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0000"/>
              </a:lnSpc>
              <a:defRPr sz="2000" b="0" i="0">
                <a:solidFill>
                  <a:schemeClr val="accent4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subtext styles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4AD05A84-2DC2-486D-34DC-3FCF5BFB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517315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2Cl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E7625-5894-578B-D67C-E5600F3B5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8D791A-7AF8-6539-C2EB-D43B1161DD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0758" y="2679192"/>
            <a:ext cx="4846320" cy="4857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72EC1AB-B2B6-8E21-1140-8DC0D6532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758" y="3164962"/>
            <a:ext cx="4846320" cy="274624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4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1EE680-8FE5-93D8-174B-AF7CB4BEFB41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74924" y="2679192"/>
            <a:ext cx="4846320" cy="4857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DF11392-13E8-9133-6762-CBD5C7A2EC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4924" y="3164962"/>
            <a:ext cx="4846320" cy="274624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4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BBCA282-1190-953B-C881-59A634463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758" y="2158117"/>
            <a:ext cx="10054442" cy="432683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0000"/>
              </a:lnSpc>
              <a:defRPr sz="2000" b="0" i="0">
                <a:solidFill>
                  <a:schemeClr val="accent4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subtext styles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562850B0-D6F7-6238-2133-C85B4C84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5843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700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3Cl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1241C2-0F8F-06B5-9994-9062D20825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2D4C6D2-6836-CEA5-1720-B0E235549C4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7857485" y="2670048"/>
            <a:ext cx="3261853" cy="46062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EE8B6B4-68E1-D6D5-EA90-BCC876BCB5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7485" y="3154680"/>
            <a:ext cx="3261853" cy="286512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>
                <a:solidFill>
                  <a:schemeClr val="bg1"/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E28542-4BEB-8A83-0E1D-8DF586A1303D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1070758" y="2670048"/>
            <a:ext cx="3261853" cy="46062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727B21-8877-7FCF-E61B-0D4EBC77D1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70758" y="3154680"/>
            <a:ext cx="3261853" cy="286512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>
                <a:solidFill>
                  <a:schemeClr val="bg1"/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2ACE52F-DF7A-4361-18AF-A6A89C7F56BE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4465073" y="2670048"/>
            <a:ext cx="3261853" cy="46062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600"/>
              </a:spcBef>
              <a:buNone/>
              <a:defRPr sz="1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95F0689-C1E5-E84C-09F5-BFC161D7EB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5073" y="3154680"/>
            <a:ext cx="3261853" cy="286512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>
                <a:solidFill>
                  <a:schemeClr val="bg1"/>
                </a:solidFill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150EFF0-D59C-46EA-B44F-4015112F54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758" y="1853317"/>
            <a:ext cx="10054442" cy="432683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20000"/>
              </a:lnSpc>
              <a:defRPr sz="2000" b="0" i="0">
                <a:solidFill>
                  <a:schemeClr val="accent4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subtext styles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59544362-B57E-EDC3-2EFC-B4B85D53D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4278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Cover_Full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687B006-F1EF-3EFF-0D12-53CCE37AB0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1601" y="685800"/>
            <a:ext cx="7010400" cy="44087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47A969-A29E-9450-EBC2-509326DAEE4B}"/>
              </a:ext>
            </a:extLst>
          </p:cNvPr>
          <p:cNvSpPr txBox="1"/>
          <p:nvPr userDrawn="1"/>
        </p:nvSpPr>
        <p:spPr>
          <a:xfrm>
            <a:off x="7386638" y="-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2BB16D-587E-6234-25BE-ADDD1714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1"/>
          <a:stretch/>
        </p:blipFill>
        <p:spPr>
          <a:xfrm>
            <a:off x="5190185" y="0"/>
            <a:ext cx="7010401" cy="6858000"/>
          </a:xfrm>
          <a:prstGeom prst="rect">
            <a:avLst/>
          </a:prstGeom>
          <a:effectLst>
            <a:glow>
              <a:schemeClr val="bg1"/>
            </a:glow>
            <a:outerShdw blurRad="59237" dist="38100" dir="2700000" algn="tl" rotWithShape="0">
              <a:prstClr val="black">
                <a:alpha val="55701"/>
              </a:prstClr>
            </a:outerShdw>
          </a:effec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5A56065-2C0C-A077-2684-A31E34C68D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1" y="2667000"/>
            <a:ext cx="3962400" cy="1524000"/>
          </a:xfrm>
        </p:spPr>
        <p:txBody>
          <a:bodyPr wrap="square" anchor="ctr" anchorCtr="0">
            <a:noAutofit/>
          </a:bodyPr>
          <a:lstStyle>
            <a:lvl1pPr>
              <a:lnSpc>
                <a:spcPts val="4200"/>
              </a:lnSpc>
              <a:defRPr sz="3600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108225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Half_Patter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422A67-2100-A487-C881-DB22D0E4A691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F298C3-D35B-C389-779C-54E66583E7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1613306"/>
            <a:ext cx="5029200" cy="1091389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7E6ED0B-18B0-A3C0-76E0-14AE805A82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921000"/>
            <a:ext cx="5029200" cy="1640385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ts val="25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628650" indent="-171450">
              <a:lnSpc>
                <a:spcPts val="2500"/>
              </a:lnSpc>
              <a:spcBef>
                <a:spcPts val="800"/>
              </a:spcBef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1085850" indent="-171450">
              <a:lnSpc>
                <a:spcPts val="2500"/>
              </a:lnSpc>
              <a:spcBef>
                <a:spcPts val="800"/>
              </a:spcBef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543050" indent="-171450">
              <a:lnSpc>
                <a:spcPts val="2500"/>
              </a:lnSpc>
              <a:spcBef>
                <a:spcPts val="800"/>
              </a:spcBef>
              <a:buFont typeface="System Font Regular"/>
              <a:buChar char="—"/>
              <a:defRPr sz="12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2B44E-1D16-5AC6-BF06-DC6489E42F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_Case_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17BB33-3393-BF52-F990-16755460E158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gradFill flip="none" rotWithShape="1">
            <a:gsLst>
              <a:gs pos="100000">
                <a:srgbClr val="0D3757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29536-DA95-CCCF-AD97-DDA871725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F031A245-9333-05C0-6241-0CC5A3E8F5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921000"/>
            <a:ext cx="5029200" cy="1640385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ts val="25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500"/>
              </a:lnSpc>
              <a:spcBef>
                <a:spcPts val="800"/>
              </a:spcBef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500"/>
              </a:lnSpc>
              <a:spcBef>
                <a:spcPts val="8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500"/>
              </a:lnSpc>
              <a:spcBef>
                <a:spcPts val="800"/>
              </a:spcBef>
              <a:buFont typeface="System Font Regular"/>
              <a:buChar char="—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5853F-E250-DC34-9E23-2BABC05BC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800" y="1371600"/>
            <a:ext cx="4417878" cy="4419600"/>
          </a:xfrm>
        </p:spPr>
        <p:txBody>
          <a:bodyPr/>
          <a:lstStyle>
            <a:lvl1pPr algn="l">
              <a:lnSpc>
                <a:spcPts val="2800"/>
              </a:lnSpc>
              <a:spcBef>
                <a:spcPts val="0"/>
              </a:spcBef>
              <a:defRPr sz="22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algn="l">
              <a:defRPr b="1" i="0">
                <a:solidFill>
                  <a:schemeClr val="bg1"/>
                </a:solidFill>
                <a:latin typeface="Montserrat SemiBold" pitchFamily="2" charset="77"/>
              </a:defRPr>
            </a:lvl2pPr>
            <a:lvl3pPr algn="l">
              <a:defRPr b="1" i="0">
                <a:solidFill>
                  <a:schemeClr val="bg1"/>
                </a:solidFill>
                <a:latin typeface="Montserrat SemiBold" pitchFamily="2" charset="77"/>
              </a:defRPr>
            </a:lvl3pPr>
            <a:lvl4pPr algn="l">
              <a:defRPr b="1" i="0">
                <a:solidFill>
                  <a:schemeClr val="bg1"/>
                </a:solidFill>
                <a:latin typeface="Montserrat SemiBold" pitchFamily="2" charset="77"/>
              </a:defRPr>
            </a:lvl4pPr>
            <a:lvl5pPr algn="l">
              <a:defRPr b="1" i="0">
                <a:solidFill>
                  <a:schemeClr val="bg1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44858D-1249-3565-B83C-238AE606D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" y="1371600"/>
            <a:ext cx="5029200" cy="144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813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epBlue_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17BB33-3393-BF52-F990-16755460E158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gradFill flip="none" rotWithShape="1">
            <a:gsLst>
              <a:gs pos="100000">
                <a:srgbClr val="0D3757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29536-DA95-CCCF-AD97-DDA871725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1C6EEE-2B9C-BD0B-CEA5-B8DA788663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1613306"/>
            <a:ext cx="5029200" cy="1091389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F031A245-9333-05C0-6241-0CC5A3E8F5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921000"/>
            <a:ext cx="5029200" cy="1640385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ts val="25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500"/>
              </a:lnSpc>
              <a:spcBef>
                <a:spcPts val="800"/>
              </a:spcBef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500"/>
              </a:lnSpc>
              <a:spcBef>
                <a:spcPts val="8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500"/>
              </a:lnSpc>
              <a:spcBef>
                <a:spcPts val="800"/>
              </a:spcBef>
              <a:buFont typeface="System Font Regular"/>
              <a:buChar char="—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73095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Blue_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611C94-BCE2-0AE3-3BA9-4A03263D4E85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BAB6E-6E16-B2B5-B0A5-E33E046FC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10802" y="426577"/>
            <a:ext cx="1369873" cy="294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05DB2-49F3-2601-2891-96F55C4B8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1613306"/>
            <a:ext cx="5029200" cy="1091389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2C33ADC-6661-9191-752E-593A21514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921000"/>
            <a:ext cx="5029200" cy="1640385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ts val="25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500"/>
              </a:lnSpc>
              <a:spcBef>
                <a:spcPts val="800"/>
              </a:spcBef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500"/>
              </a:lnSpc>
              <a:spcBef>
                <a:spcPts val="8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500"/>
              </a:lnSpc>
              <a:spcBef>
                <a:spcPts val="800"/>
              </a:spcBef>
              <a:buFont typeface="System Font Regular"/>
              <a:buChar char="—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1292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Half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17BB33-3393-BF52-F990-16755460E158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0C7FD-84CA-5368-FFCF-3FE4084526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0" y="426577"/>
            <a:ext cx="1369878" cy="2943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934519-7BE0-B2A0-A850-2394E95B34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1613306"/>
            <a:ext cx="5029200" cy="1091389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F426AA7-10BA-0C48-9291-24A41A537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2921000"/>
            <a:ext cx="5029200" cy="1640385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ts val="25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500"/>
              </a:lnSpc>
              <a:spcBef>
                <a:spcPts val="800"/>
              </a:spcBef>
              <a:buFont typeface="Courier New" panose="02070309020205020404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500"/>
              </a:lnSpc>
              <a:spcBef>
                <a:spcPts val="80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500"/>
              </a:lnSpc>
              <a:spcBef>
                <a:spcPts val="800"/>
              </a:spcBef>
              <a:buFont typeface="System Font Regular"/>
              <a:buChar char="—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4361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01293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26592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ightBlue_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211528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Title_1cl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AA7EAB0-0E39-9701-CA9D-590A9644650C}"/>
              </a:ext>
            </a:extLst>
          </p:cNvPr>
          <p:cNvSpPr txBox="1"/>
          <p:nvPr userDrawn="1"/>
        </p:nvSpPr>
        <p:spPr>
          <a:xfrm>
            <a:off x="611322" y="6400800"/>
            <a:ext cx="932723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>
                <a:solidFill>
                  <a:schemeClr val="bg1">
                    <a:alpha val="63063"/>
                  </a:schemeClr>
                </a:solidFill>
                <a:latin typeface="Montserrat Medium" pitchFamily="2" charset="77"/>
              </a:rPr>
              <a:t> </a:t>
            </a:r>
            <a:r>
              <a:rPr lang="en-US" sz="800" b="0" i="0">
                <a:solidFill>
                  <a:schemeClr val="bg1">
                    <a:alpha val="63063"/>
                  </a:schemeClr>
                </a:solidFill>
                <a:effectLst/>
                <a:latin typeface="Montserrat Medium" pitchFamily="2" charset="77"/>
              </a:rPr>
              <a:t>©</a:t>
            </a:r>
            <a:r>
              <a:rPr lang="en-US" sz="800" b="0" i="0">
                <a:solidFill>
                  <a:schemeClr val="bg1">
                    <a:alpha val="63063"/>
                  </a:schemeClr>
                </a:solidFill>
                <a:latin typeface="Montserrat Medium" pitchFamily="2" charset="77"/>
              </a:rPr>
              <a:t>2023 </a:t>
            </a:r>
            <a:r>
              <a:rPr lang="en-US" sz="800" b="0" i="0" err="1">
                <a:solidFill>
                  <a:schemeClr val="bg1">
                    <a:alpha val="63063"/>
                  </a:schemeClr>
                </a:solidFill>
                <a:latin typeface="Montserrat Medium" pitchFamily="2" charset="77"/>
              </a:rPr>
              <a:t>NInjaOne</a:t>
            </a:r>
            <a:r>
              <a:rPr lang="en-US" sz="800" b="0" i="0">
                <a:solidFill>
                  <a:schemeClr val="bg1">
                    <a:alpha val="63063"/>
                  </a:schemeClr>
                </a:solidFill>
                <a:latin typeface="Montserrat Medium" pitchFamily="2" charset="77"/>
              </a:rPr>
              <a:t> 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497419C-1E66-356A-EF2C-03FCE7FA7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1828800"/>
            <a:ext cx="10058400" cy="4343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8650" indent="-171450">
              <a:lnSpc>
                <a:spcPts val="24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5850" indent="-171450">
              <a:lnSpc>
                <a:spcPts val="2400"/>
              </a:lnSpc>
              <a:spcBef>
                <a:spcPts val="600"/>
              </a:spcBef>
              <a:buFont typeface="Wingdings" pitchFamily="2" charset="2"/>
              <a:buChar char="§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543050" indent="-171450">
              <a:lnSpc>
                <a:spcPts val="2400"/>
              </a:lnSpc>
              <a:spcBef>
                <a:spcPts val="600"/>
              </a:spcBef>
              <a:buFont typeface="System Font Regular"/>
              <a:buChar char="—"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6528AA7-FF1E-5BC4-2A77-47618A25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59766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Title_1cl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D13AC8-46DE-5B75-8092-1932BEB27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0" y="426577"/>
            <a:ext cx="1369878" cy="294353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8F383F-8883-47BC-4C70-AB2D9D8D6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1828800"/>
            <a:ext cx="10058400" cy="4343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628650" indent="-171450">
              <a:lnSpc>
                <a:spcPts val="24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2pPr>
            <a:lvl3pPr marL="1085850" indent="-171450">
              <a:lnSpc>
                <a:spcPts val="2400"/>
              </a:lnSpc>
              <a:spcBef>
                <a:spcPts val="600"/>
              </a:spcBef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1543050" indent="-171450">
              <a:lnSpc>
                <a:spcPts val="2400"/>
              </a:lnSpc>
              <a:spcBef>
                <a:spcPts val="600"/>
              </a:spcBef>
              <a:buFont typeface="System Font Regular"/>
              <a:buChar char="—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2125757-2C63-AF23-059F-21BE9DFD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52498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Cover_CoBra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CA1972-A167-E5DE-8B8C-CF7D42AFE50A}"/>
              </a:ext>
            </a:extLst>
          </p:cNvPr>
          <p:cNvSpPr/>
          <p:nvPr userDrawn="1"/>
        </p:nvSpPr>
        <p:spPr>
          <a:xfrm>
            <a:off x="0" y="5934572"/>
            <a:ext cx="12188952" cy="92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3AA8E0-1108-39AB-7DA0-AEC847C716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1601" y="685800"/>
            <a:ext cx="7010400" cy="4408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BCE2E8-473F-8ECB-6A2B-668AB706D373}"/>
              </a:ext>
            </a:extLst>
          </p:cNvPr>
          <p:cNvSpPr txBox="1"/>
          <p:nvPr userDrawn="1"/>
        </p:nvSpPr>
        <p:spPr>
          <a:xfrm>
            <a:off x="7386638" y="-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CBB9BD-35F3-E985-C193-4E2326164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1"/>
          <a:stretch/>
        </p:blipFill>
        <p:spPr>
          <a:xfrm>
            <a:off x="5190185" y="0"/>
            <a:ext cx="7010401" cy="6858000"/>
          </a:xfrm>
          <a:prstGeom prst="rect">
            <a:avLst/>
          </a:prstGeom>
          <a:effectLst>
            <a:glow>
              <a:schemeClr val="bg1"/>
            </a:glow>
            <a:outerShdw blurRad="59237" dist="38100" dir="2700000" algn="tl" rotWithShape="0">
              <a:prstClr val="black">
                <a:alpha val="55701"/>
              </a:prstClr>
            </a:outerShdw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C559B7F-C258-FD75-8FEA-948F2EBB72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7447" y="2286000"/>
            <a:ext cx="3961753" cy="1524000"/>
          </a:xfrm>
        </p:spPr>
        <p:txBody>
          <a:bodyPr wrap="square" anchor="ctr" anchorCtr="0">
            <a:noAutofit/>
          </a:bodyPr>
          <a:lstStyle>
            <a:lvl1pPr>
              <a:lnSpc>
                <a:spcPts val="4200"/>
              </a:lnSpc>
              <a:defRPr sz="3600" b="1" i="0">
                <a:solidFill>
                  <a:schemeClr val="accent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A2C603E4-13FB-CEEB-45B3-779F2D0A54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3962400"/>
            <a:ext cx="3961753" cy="838200"/>
          </a:xfrm>
        </p:spPr>
        <p:txBody>
          <a:bodyPr/>
          <a:lstStyle>
            <a:lvl1pPr>
              <a:defRPr sz="1200" b="0" i="0">
                <a:solidFill>
                  <a:schemeClr val="accent3"/>
                </a:solidFill>
                <a:latin typeface="Montserrat Medium" pitchFamily="2" charset="77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6055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ightBlue_Title_1clm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F1E08-FDD6-D282-5BE2-6E18BA34D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10802" y="426577"/>
            <a:ext cx="1369873" cy="294353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3DD4A53-A391-3ECB-C6DA-7F31885A2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1828800"/>
            <a:ext cx="10058400" cy="4343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628650" indent="-171450">
              <a:lnSpc>
                <a:spcPts val="24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2pPr>
            <a:lvl3pPr marL="1085850" indent="-171450">
              <a:lnSpc>
                <a:spcPts val="2400"/>
              </a:lnSpc>
              <a:spcBef>
                <a:spcPts val="600"/>
              </a:spcBef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1543050" indent="-171450">
              <a:lnSpc>
                <a:spcPts val="2400"/>
              </a:lnSpc>
              <a:spcBef>
                <a:spcPts val="600"/>
              </a:spcBef>
              <a:buFont typeface="System Font Regular"/>
              <a:buChar char="—"/>
              <a:defRPr sz="1100">
                <a:solidFill>
                  <a:schemeClr val="bg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9BF1AB38-F150-C90B-56F8-50282B3E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58" y="987552"/>
            <a:ext cx="10054442" cy="670761"/>
          </a:xfrm>
        </p:spPr>
        <p:txBody>
          <a:bodyPr tIns="91440" bIns="9144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25546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ght_Logo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0537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Thank you_CoBra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5AC52-FBBC-6EEA-65B6-4E5AF587494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6800" y="2501757"/>
            <a:ext cx="10058400" cy="1854486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ipsum dolor sit amet, consectetur adipiscing elit.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6B0733F-669E-92A0-845E-405261586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798" y="4356243"/>
            <a:ext cx="10058400" cy="906212"/>
          </a:xfrm>
          <a:prstGeom prst="rect">
            <a:avLst/>
          </a:prstGeom>
        </p:spPr>
        <p:txBody>
          <a:bodyPr tIns="182880">
            <a:noAutofit/>
          </a:bodyPr>
          <a:lstStyle>
            <a:lvl1pPr>
              <a:lnSpc>
                <a:spcPts val="2000"/>
              </a:lnSpc>
              <a:spcBef>
                <a:spcPts val="0"/>
              </a:spcBef>
              <a:defRPr b="0" i="0">
                <a:solidFill>
                  <a:schemeClr val="accent3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E9655-9627-A7E6-443C-EE15235D47EC}"/>
              </a:ext>
            </a:extLst>
          </p:cNvPr>
          <p:cNvSpPr/>
          <p:nvPr userDrawn="1"/>
        </p:nvSpPr>
        <p:spPr>
          <a:xfrm>
            <a:off x="0" y="5760720"/>
            <a:ext cx="12188952" cy="109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403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Thank_Yo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B573EA-E252-8116-2946-30A605B17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3429000"/>
            <a:ext cx="10058400" cy="1828800"/>
          </a:xfrm>
        </p:spPr>
        <p:txBody>
          <a:bodyPr anchor="ctr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62544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Thank_Yo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B573EA-E252-8116-2946-30A605B17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3429000"/>
            <a:ext cx="10058400" cy="1828800"/>
          </a:xfrm>
        </p:spPr>
        <p:txBody>
          <a:bodyPr anchor="ctr" anchorCtr="0">
            <a:noAutofit/>
          </a:bodyPr>
          <a:lstStyle>
            <a:lvl1pPr algn="l">
              <a:defRPr sz="4400" b="1" i="0">
                <a:solidFill>
                  <a:schemeClr val="accent3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23816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Cover_CoBra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5AC52-FBBC-6EEA-65B6-4E5AF5874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7447" y="2286000"/>
            <a:ext cx="3961753" cy="1524000"/>
          </a:xfrm>
        </p:spPr>
        <p:txBody>
          <a:bodyPr wrap="square" anchor="ctr" anchorCtr="0">
            <a:noAutofit/>
          </a:bodyPr>
          <a:lstStyle>
            <a:lvl1pPr>
              <a:lnSpc>
                <a:spcPts val="4200"/>
              </a:lnSpc>
              <a:defRPr sz="3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4C7659-4010-FE08-7860-1DE2DE75A7E1}"/>
              </a:ext>
            </a:extLst>
          </p:cNvPr>
          <p:cNvSpPr/>
          <p:nvPr userDrawn="1"/>
        </p:nvSpPr>
        <p:spPr>
          <a:xfrm>
            <a:off x="0" y="5934572"/>
            <a:ext cx="12188952" cy="92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3162BC-CE64-948E-1AAC-4C48EFE3F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1601" y="685800"/>
            <a:ext cx="7010400" cy="44087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CBD74B-A608-2A0F-1C9F-580130FE49B1}"/>
              </a:ext>
            </a:extLst>
          </p:cNvPr>
          <p:cNvSpPr txBox="1"/>
          <p:nvPr userDrawn="1"/>
        </p:nvSpPr>
        <p:spPr>
          <a:xfrm>
            <a:off x="7386638" y="-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0F7D8A-15E3-AFD7-5733-7CED2BE55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1"/>
          <a:stretch/>
        </p:blipFill>
        <p:spPr>
          <a:xfrm>
            <a:off x="5190185" y="0"/>
            <a:ext cx="7010401" cy="6858000"/>
          </a:xfrm>
          <a:prstGeom prst="rect">
            <a:avLst/>
          </a:prstGeom>
          <a:effectLst>
            <a:glow>
              <a:schemeClr val="bg1"/>
            </a:glow>
            <a:outerShdw blurRad="59237" dist="38100" dir="2700000" algn="tl" rotWithShape="0">
              <a:prstClr val="black">
                <a:alpha val="55701"/>
              </a:prstClr>
            </a:outerShdw>
          </a:effectLst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E7ECD5-5AA3-5564-37B5-576B640ED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3962400"/>
            <a:ext cx="3961753" cy="838200"/>
          </a:xfrm>
        </p:spPr>
        <p:txBody>
          <a:bodyPr/>
          <a:lstStyle>
            <a:lvl1pPr>
              <a:defRPr sz="1200" b="0" i="0">
                <a:solidFill>
                  <a:schemeClr val="accent4"/>
                </a:solidFill>
                <a:latin typeface="Montserrat Medium" pitchFamily="2" charset="77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67383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Titl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CC9A4F-9ECE-ACFF-429F-EB281F2FA4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1" y="4645152"/>
            <a:ext cx="10058400" cy="90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B7D909-4762-D272-2B54-B664C6D0E8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1" y="3273552"/>
            <a:ext cx="10058400" cy="695062"/>
          </a:xfrm>
        </p:spPr>
        <p:txBody>
          <a:bodyPr anchor="t" anchorCtr="0">
            <a:spAutoFit/>
          </a:bodyPr>
          <a:lstStyle>
            <a:lvl1pPr>
              <a:lnSpc>
                <a:spcPts val="4700"/>
              </a:lnSpc>
              <a:defRPr sz="43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0125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Titl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15B97-9E34-3071-7515-DBDDDBA98F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1" y="4645152"/>
            <a:ext cx="10058400" cy="90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6E1419-ED98-19CC-E453-ECCCECD3F1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1" y="3273552"/>
            <a:ext cx="10058400" cy="695062"/>
          </a:xfrm>
        </p:spPr>
        <p:txBody>
          <a:bodyPr anchor="t" anchorCtr="0">
            <a:spAutoFit/>
          </a:bodyPr>
          <a:lstStyle>
            <a:lvl1pPr>
              <a:lnSpc>
                <a:spcPts val="4700"/>
              </a:lnSpc>
              <a:defRPr sz="43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957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Title_CoBra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C45B45D-C4EA-91F5-FFC3-416C769226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1" y="4645152"/>
            <a:ext cx="10058400" cy="90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D7C262-5370-B055-582D-52EFA29BC7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1" y="3273552"/>
            <a:ext cx="10058400" cy="695062"/>
          </a:xfrm>
        </p:spPr>
        <p:txBody>
          <a:bodyPr anchor="t" anchorCtr="0">
            <a:spAutoFit/>
          </a:bodyPr>
          <a:lstStyle>
            <a:lvl1pPr>
              <a:lnSpc>
                <a:spcPts val="4700"/>
              </a:lnSpc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F1F28-4BCF-4B26-B445-5EE16A962546}"/>
              </a:ext>
            </a:extLst>
          </p:cNvPr>
          <p:cNvSpPr/>
          <p:nvPr userDrawn="1"/>
        </p:nvSpPr>
        <p:spPr>
          <a:xfrm>
            <a:off x="3048" y="5565288"/>
            <a:ext cx="12188952" cy="129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300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Blue_Title_CoBra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A1809A-69F1-15BC-9BE4-349B238141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1" y="4645152"/>
            <a:ext cx="10058400" cy="906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8A6B58-3E16-0957-8314-AC80CF4616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1" y="3273552"/>
            <a:ext cx="10058400" cy="695062"/>
          </a:xfrm>
        </p:spPr>
        <p:txBody>
          <a:bodyPr anchor="t" anchorCtr="0">
            <a:spAutoFit/>
          </a:bodyPr>
          <a:lstStyle>
            <a:lvl1pPr>
              <a:lnSpc>
                <a:spcPts val="4700"/>
              </a:lnSpc>
              <a:defRPr sz="43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34CD9-5AD9-7D5D-0FC6-2FF9E36A4A5A}"/>
              </a:ext>
            </a:extLst>
          </p:cNvPr>
          <p:cNvSpPr/>
          <p:nvPr userDrawn="1"/>
        </p:nvSpPr>
        <p:spPr>
          <a:xfrm>
            <a:off x="3048" y="5565288"/>
            <a:ext cx="12188952" cy="129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0725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_A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52E15BCC-1999-880F-7470-3819543C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00200"/>
            <a:ext cx="10058400" cy="9144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3D64220-4D47-C3A3-D6CF-A028568D8F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995" y="2895600"/>
            <a:ext cx="4571005" cy="19558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 marL="628650" indent="-171450">
              <a:lnSpc>
                <a:spcPts val="2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1200" b="1" i="0">
                <a:solidFill>
                  <a:schemeClr val="accent1"/>
                </a:solidFill>
                <a:latin typeface="Montserrat SemiBold" pitchFamily="2" charset="77"/>
              </a:defRPr>
            </a:lvl2pPr>
            <a:lvl3pPr marL="1085850" indent="-171450">
              <a:lnSpc>
                <a:spcPts val="2000"/>
              </a:lnSpc>
              <a:spcBef>
                <a:spcPts val="600"/>
              </a:spcBef>
              <a:buFont typeface="Wingdings" pitchFamily="2" charset="2"/>
              <a:buChar char="§"/>
              <a:defRPr sz="1100" b="1" i="0">
                <a:solidFill>
                  <a:schemeClr val="accent1"/>
                </a:solidFill>
                <a:latin typeface="Montserrat SemiBold" pitchFamily="2" charset="77"/>
              </a:defRPr>
            </a:lvl3pPr>
            <a:lvl4pPr marL="1543050" indent="-171450">
              <a:lnSpc>
                <a:spcPts val="2000"/>
              </a:lnSpc>
              <a:spcBef>
                <a:spcPts val="600"/>
              </a:spcBef>
              <a:buFont typeface="System Font Regular"/>
              <a:buChar char="—"/>
              <a:defRPr sz="1050" b="1" i="0">
                <a:solidFill>
                  <a:schemeClr val="accent1"/>
                </a:solidFill>
                <a:latin typeface="Montserrat SemiBold" pitchFamily="2" charset="77"/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9395077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259B9-2021-C448-A721-A7FA8E7167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685799"/>
            <a:ext cx="10064262" cy="9302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5E2D6-D414-484D-906B-851C38133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0" y="1616069"/>
            <a:ext cx="10064262" cy="45561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F8470-75DC-3F76-D109-3399A211B278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/>
          <a:stretch/>
        </p:blipFill>
        <p:spPr>
          <a:xfrm>
            <a:off x="10210800" y="426577"/>
            <a:ext cx="1369878" cy="2943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8" r:id="rId2"/>
    <p:sldLayoutId id="2147483714" r:id="rId3"/>
    <p:sldLayoutId id="2147483713" r:id="rId4"/>
    <p:sldLayoutId id="2147483664" r:id="rId5"/>
    <p:sldLayoutId id="2147483676" r:id="rId6"/>
    <p:sldLayoutId id="2147483699" r:id="rId7"/>
    <p:sldLayoutId id="2147483717" r:id="rId8"/>
    <p:sldLayoutId id="2147483709" r:id="rId9"/>
    <p:sldLayoutId id="2147483711" r:id="rId10"/>
    <p:sldLayoutId id="2147483696" r:id="rId11"/>
    <p:sldLayoutId id="2147483697" r:id="rId12"/>
    <p:sldLayoutId id="2147483689" r:id="rId13"/>
    <p:sldLayoutId id="2147483678" r:id="rId14"/>
    <p:sldLayoutId id="2147483692" r:id="rId15"/>
    <p:sldLayoutId id="2147483710" r:id="rId16"/>
    <p:sldLayoutId id="2147483716" r:id="rId17"/>
    <p:sldLayoutId id="2147483707" r:id="rId18"/>
    <p:sldLayoutId id="2147483708" r:id="rId19"/>
    <p:sldLayoutId id="2147483652" r:id="rId20"/>
    <p:sldLayoutId id="2147483666" r:id="rId21"/>
    <p:sldLayoutId id="2147483720" r:id="rId22"/>
    <p:sldLayoutId id="2147483700" r:id="rId23"/>
    <p:sldLayoutId id="2147483718" r:id="rId24"/>
    <p:sldLayoutId id="2147483675" r:id="rId25"/>
    <p:sldLayoutId id="2147483668" r:id="rId26"/>
    <p:sldLayoutId id="2147483702" r:id="rId27"/>
    <p:sldLayoutId id="2147483661" r:id="rId28"/>
    <p:sldLayoutId id="2147483701" r:id="rId29"/>
    <p:sldLayoutId id="2147483660" r:id="rId30"/>
    <p:sldLayoutId id="2147483655" r:id="rId31"/>
    <p:sldLayoutId id="2147483715" r:id="rId32"/>
    <p:sldLayoutId id="2147483684" r:id="rId33"/>
    <p:sldLayoutId id="2147483719" r:id="rId34"/>
  </p:sldLayoutIdLst>
  <p:txStyles>
    <p:titleStyle>
      <a:lvl1pPr marL="0" marR="0" lvl="0" indent="0" algn="l" defTabSz="914400" rtl="0" eaLnBrk="1" fontAlgn="auto" hangingPunct="1">
        <a:lnSpc>
          <a:spcPts val="4000"/>
        </a:lnSpc>
        <a:spcBef>
          <a:spcPts val="0"/>
        </a:spcBef>
        <a:spcAft>
          <a:spcPts val="0"/>
        </a:spcAft>
        <a:buNone/>
        <a:tabLst/>
        <a:defRPr lang="en-US" sz="3200" b="1" i="0" u="none" strike="noStrike" kern="1200" cap="none" spc="0" baseline="0">
          <a:solidFill>
            <a:schemeClr val="accent1"/>
          </a:solidFill>
          <a:uFillTx/>
          <a:latin typeface="Montserrat SemiBold" pitchFamily="2" charset="77"/>
        </a:defRPr>
      </a:lvl1pPr>
    </p:titleStyle>
    <p:bodyStyle>
      <a:lvl1pPr marL="0" marR="0" lvl="0" indent="0" algn="l" defTabSz="914400" rtl="0" eaLnBrk="1" fontAlgn="auto" hangingPunct="1">
        <a:lnSpc>
          <a:spcPts val="2400"/>
        </a:lnSpc>
        <a:spcBef>
          <a:spcPts val="600"/>
        </a:spcBef>
        <a:spcAft>
          <a:spcPts val="0"/>
        </a:spcAft>
        <a:buSzPct val="100000"/>
        <a:buFont typeface="Arial" pitchFamily="34"/>
        <a:buNone/>
        <a:tabLst/>
        <a:defRPr lang="en-US" sz="1600" b="0" i="0" u="none" strike="noStrike" kern="1200" cap="none" spc="2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1pPr>
      <a:lvl2pPr marL="457200" marR="0" lvl="1" indent="0" algn="l" defTabSz="914400" rtl="0" eaLnBrk="1" fontAlgn="auto" hangingPunct="1">
        <a:lnSpc>
          <a:spcPts val="2400"/>
        </a:lnSpc>
        <a:spcBef>
          <a:spcPts val="600"/>
        </a:spcBef>
        <a:spcAft>
          <a:spcPts val="0"/>
        </a:spcAft>
        <a:buSzPct val="100000"/>
        <a:buFont typeface="Arial" pitchFamily="34"/>
        <a:buNone/>
        <a:tabLst/>
        <a:defRPr lang="en-US" sz="1400" b="0" i="0" u="none" strike="noStrike" kern="1200" cap="none" spc="2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2pPr>
      <a:lvl3pPr marL="914400" marR="0" lvl="2" indent="0" algn="l" defTabSz="914400" rtl="0" eaLnBrk="1" fontAlgn="auto" hangingPunct="1">
        <a:lnSpc>
          <a:spcPts val="2400"/>
        </a:lnSpc>
        <a:spcBef>
          <a:spcPts val="600"/>
        </a:spcBef>
        <a:spcAft>
          <a:spcPts val="0"/>
        </a:spcAft>
        <a:buSzPct val="100000"/>
        <a:buFont typeface="Arial" pitchFamily="34"/>
        <a:buNone/>
        <a:tabLst/>
        <a:defRPr lang="en-US" sz="1200" b="0" i="0" u="none" strike="noStrike" kern="1200" cap="none" spc="2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3pPr>
      <a:lvl4pPr marL="1371600" marR="0" lvl="3" indent="0" algn="l" defTabSz="914400" rtl="0" eaLnBrk="1" fontAlgn="auto" hangingPunct="1">
        <a:lnSpc>
          <a:spcPts val="2400"/>
        </a:lnSpc>
        <a:spcBef>
          <a:spcPts val="600"/>
        </a:spcBef>
        <a:spcAft>
          <a:spcPts val="0"/>
        </a:spcAft>
        <a:buSzPct val="100000"/>
        <a:buFont typeface="Arial" pitchFamily="34"/>
        <a:buNone/>
        <a:tabLst/>
        <a:defRPr lang="en-US" sz="1100" b="0" i="0" u="none" strike="noStrike" kern="1200" cap="none" spc="2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4pPr>
      <a:lvl5pPr marL="1828800" marR="0" lvl="4" indent="0" algn="l" defTabSz="914400" rtl="0" eaLnBrk="1" fontAlgn="auto" hangingPunct="1">
        <a:lnSpc>
          <a:spcPts val="2500"/>
        </a:lnSpc>
        <a:spcBef>
          <a:spcPts val="400"/>
        </a:spcBef>
        <a:spcAft>
          <a:spcPts val="0"/>
        </a:spcAft>
        <a:buSzPct val="100000"/>
        <a:buFont typeface="Arial" pitchFamily="34"/>
        <a:buNone/>
        <a:tabLst/>
        <a:defRPr lang="en-US" sz="1050" b="0" i="0" u="none" strike="noStrike" kern="1200" cap="none" spc="20" baseline="0">
          <a:solidFill>
            <a:schemeClr val="tx1">
              <a:lumMod val="75000"/>
              <a:lumOff val="25000"/>
            </a:schemeClr>
          </a:solidFill>
          <a:uFillTx/>
          <a:latin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2" userDrawn="1">
          <p15:clr>
            <a:srgbClr val="F26B43"/>
          </p15:clr>
        </p15:guide>
        <p15:guide id="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5F91A-37C8-772D-6800-CE0F61B03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Josh Schofield</a:t>
            </a:r>
          </a:p>
          <a:p>
            <a:r>
              <a:rPr lang="en-US"/>
              <a:t>Principal Product Manager at </a:t>
            </a:r>
            <a:r>
              <a:rPr lang="en-US" err="1"/>
              <a:t>NinjaOne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B8BCF6-0652-18DE-5BB1-BFB43F73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3273552"/>
            <a:ext cx="10058400" cy="1297791"/>
          </a:xfrm>
          <a:ln>
            <a:noFill/>
          </a:ln>
        </p:spPr>
        <p:txBody>
          <a:bodyPr/>
          <a:lstStyle/>
          <a:p>
            <a:r>
              <a:rPr lang="en-US"/>
              <a:t>Defense Workshop 2: </a:t>
            </a:r>
            <a:br>
              <a:rPr lang="en-US"/>
            </a:br>
            <a:r>
              <a:rPr lang="en-US"/>
              <a:t>Credential Abuse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AD27D2-AD92-9085-D118-935D44B5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694727"/>
            <a:ext cx="1714500" cy="1714500"/>
          </a:xfrm>
          <a:prstGeom prst="ellipse">
            <a:avLst/>
          </a:prstGeom>
          <a:ln w="63500" cap="rnd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ext Placeholder 7">
            <a:extLst>
              <a:ext uri="{FF2B5EF4-FFF2-40B4-BE49-F238E27FC236}">
                <a16:creationId xmlns:a16="http://schemas.microsoft.com/office/drawing/2014/main" id="{A0FFCDAC-B6C7-8399-21CF-41850316E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810159"/>
              </p:ext>
            </p:extLst>
          </p:nvPr>
        </p:nvGraphicFramePr>
        <p:xfrm>
          <a:off x="1066800" y="2209800"/>
          <a:ext cx="10058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E8CBADC-6A5C-62EB-76A5-EC4F8AB9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8492"/>
            <a:ext cx="10058400" cy="695062"/>
          </a:xfrm>
        </p:spPr>
        <p:txBody>
          <a:bodyPr wrap="square" anchor="t">
            <a:normAutofit/>
          </a:bodyPr>
          <a:lstStyle/>
          <a:p>
            <a:r>
              <a:rPr lang="en-US"/>
              <a:t>Why are we here today?</a:t>
            </a:r>
          </a:p>
        </p:txBody>
      </p:sp>
    </p:spTree>
    <p:extLst>
      <p:ext uri="{BB962C8B-B14F-4D97-AF65-F5344CB8AC3E}">
        <p14:creationId xmlns:p14="http://schemas.microsoft.com/office/powerpoint/2010/main" val="12711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92528-7454-C5A7-48C4-12416FC08E2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57485" y="2362200"/>
            <a:ext cx="3261853" cy="460624"/>
          </a:xfrm>
        </p:spPr>
        <p:txBody>
          <a:bodyPr/>
          <a:lstStyle/>
          <a:p>
            <a:r>
              <a:rPr lang="en-US" sz="1800"/>
              <a:t>Atlassian</a:t>
            </a:r>
            <a:r>
              <a:rPr lang="en-US" sz="1600"/>
              <a:t>  </a:t>
            </a:r>
            <a:r>
              <a:rPr lang="en-US"/>
              <a:t>|  February 2023</a:t>
            </a:r>
            <a:r>
              <a:rPr lang="en-US" baseline="30000"/>
              <a:t>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0CE83E-0B53-EDA5-7E0A-06E15FEEB7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7485" y="3002280"/>
            <a:ext cx="3343915" cy="286512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Method:</a:t>
            </a:r>
            <a:r>
              <a:rPr lang="en-US"/>
              <a:t> Password in Public Repo</a:t>
            </a:r>
          </a:p>
          <a:p>
            <a:pPr marL="0" indent="0">
              <a:buNone/>
            </a:pPr>
            <a:r>
              <a:rPr lang="en-US" b="1"/>
              <a:t>Impact: </a:t>
            </a:r>
            <a:r>
              <a:rPr lang="en-US"/>
              <a:t>Threat actors obtained and were able to leak current employees’ data as well as floor plans for select company offices.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Possible Mitigation: </a:t>
            </a:r>
            <a:br>
              <a:rPr lang="en-US"/>
            </a:br>
            <a:r>
              <a:rPr lang="en-US"/>
              <a:t>MFA, Access Policies, Training</a:t>
            </a:r>
            <a:endParaRPr lang="en-US" b="1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BD0C52-D01E-053E-17D4-477EFB7BA3A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70758" y="2362200"/>
            <a:ext cx="3261853" cy="460624"/>
          </a:xfrm>
        </p:spPr>
        <p:txBody>
          <a:bodyPr/>
          <a:lstStyle/>
          <a:p>
            <a:r>
              <a:rPr lang="en-US" sz="1800"/>
              <a:t>Activision</a:t>
            </a:r>
            <a:r>
              <a:rPr lang="en-US" sz="1600"/>
              <a:t>  </a:t>
            </a:r>
            <a:r>
              <a:rPr lang="en-US"/>
              <a:t>| </a:t>
            </a:r>
            <a:r>
              <a:rPr lang="en-US" sz="1600"/>
              <a:t> </a:t>
            </a:r>
            <a:r>
              <a:rPr lang="en-US" b="0"/>
              <a:t>December 2022</a:t>
            </a:r>
            <a:r>
              <a:rPr lang="en-US" sz="1200" b="0" baseline="30000"/>
              <a:t>1</a:t>
            </a:r>
            <a:endParaRPr lang="en-US" b="0" baseline="300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A06DFE-FAE9-0312-7C18-E64F6B8D11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70758" y="3002280"/>
            <a:ext cx="3261853" cy="286512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Method:</a:t>
            </a:r>
            <a:r>
              <a:rPr lang="en-US"/>
              <a:t> Phishing - Text Message</a:t>
            </a:r>
          </a:p>
          <a:p>
            <a:pPr marL="0" indent="0">
              <a:buNone/>
            </a:pPr>
            <a:r>
              <a:rPr lang="en-US" b="1"/>
              <a:t>Impact:</a:t>
            </a:r>
            <a:r>
              <a:rPr lang="en-US"/>
              <a:t> Threat actors exfiltrated sensitive employee data and information about yet-to-be-released game content.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Possible Mitigations: </a:t>
            </a:r>
            <a:br>
              <a:rPr lang="en-US" b="1"/>
            </a:br>
            <a:r>
              <a:rPr lang="en-US"/>
              <a:t>MFA, Access Policies, Training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A10B7D-AD2B-246C-DC86-C25EE52A979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465073" y="2362200"/>
            <a:ext cx="3261853" cy="460624"/>
          </a:xfrm>
        </p:spPr>
        <p:txBody>
          <a:bodyPr/>
          <a:lstStyle/>
          <a:p>
            <a:r>
              <a:rPr lang="en-US" sz="1800"/>
              <a:t>PayPal </a:t>
            </a:r>
            <a:r>
              <a:rPr lang="en-US" sz="1600"/>
              <a:t> </a:t>
            </a:r>
            <a:r>
              <a:rPr lang="en-US"/>
              <a:t>|  January 2023</a:t>
            </a:r>
            <a:r>
              <a:rPr lang="en-US" baseline="3000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679679-71C6-0345-3EEC-EED7A9CBE6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5073" y="3002280"/>
            <a:ext cx="3261853" cy="286512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Method:</a:t>
            </a:r>
            <a:r>
              <a:rPr lang="en-US"/>
              <a:t> Credential Stuffing</a:t>
            </a:r>
          </a:p>
          <a:p>
            <a:pPr marL="0" indent="0">
              <a:buNone/>
            </a:pPr>
            <a:r>
              <a:rPr lang="en-US" b="1"/>
              <a:t>Impact: </a:t>
            </a:r>
            <a:r>
              <a:rPr lang="en-US"/>
              <a:t>Unknown impact. Threat actors were able to access systems with valid credentials from other, unrelated, data breaches.</a:t>
            </a:r>
            <a:br>
              <a:rPr lang="en-US"/>
            </a:br>
            <a:br>
              <a:rPr lang="en-US"/>
            </a:br>
            <a:r>
              <a:rPr lang="en-US" b="1"/>
              <a:t>Possible Mitigation: </a:t>
            </a:r>
            <a:br>
              <a:rPr lang="en-US" b="1"/>
            </a:br>
            <a:r>
              <a:rPr lang="en-US"/>
              <a:t>MFA, Access Policies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8B442-7A79-915B-BC00-246B6D3CE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0758" y="1624717"/>
            <a:ext cx="10054442" cy="432683"/>
          </a:xfrm>
        </p:spPr>
        <p:txBody>
          <a:bodyPr/>
          <a:lstStyle/>
          <a:p>
            <a:r>
              <a:rPr lang="en-US"/>
              <a:t>It’s been an active few months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4BAF8B-63E4-6163-B28F-713D9894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Security Incidents/Breaches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FC31BA-E498-157D-74A6-2A12753D80D8}"/>
              </a:ext>
            </a:extLst>
          </p:cNvPr>
          <p:cNvSpPr txBox="1"/>
          <p:nvPr/>
        </p:nvSpPr>
        <p:spPr>
          <a:xfrm>
            <a:off x="0" y="63246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aseline="30000">
                <a:solidFill>
                  <a:schemeClr val="bg1"/>
                </a:solidFill>
              </a:rPr>
              <a:t>1</a:t>
            </a:r>
            <a:r>
              <a:rPr lang="en-US" sz="800">
                <a:solidFill>
                  <a:schemeClr val="bg1"/>
                </a:solidFill>
              </a:rPr>
              <a:t> https://tech.co/news/activision-data-breach</a:t>
            </a:r>
          </a:p>
          <a:p>
            <a:r>
              <a:rPr lang="en-US" sz="800" baseline="30000">
                <a:solidFill>
                  <a:schemeClr val="bg1"/>
                </a:solidFill>
              </a:rPr>
              <a:t>2</a:t>
            </a:r>
            <a:r>
              <a:rPr lang="en-US" sz="800">
                <a:solidFill>
                  <a:schemeClr val="bg1"/>
                </a:solidFill>
              </a:rPr>
              <a:t> https://www.bleepingcomputer.com/news/security/paypal-accounts-breached-in-large-scale-credential-stuffing-attack/</a:t>
            </a:r>
          </a:p>
          <a:p>
            <a:r>
              <a:rPr lang="en-US" sz="800" baseline="30000">
                <a:solidFill>
                  <a:schemeClr val="bg1"/>
                </a:solidFill>
              </a:rPr>
              <a:t>3 </a:t>
            </a:r>
            <a:r>
              <a:rPr lang="en-US" sz="800">
                <a:solidFill>
                  <a:schemeClr val="bg1"/>
                </a:solidFill>
              </a:rPr>
              <a:t>https://cyberscoop.com/atlassian-hack-employee-data-seigedsec</a:t>
            </a:r>
          </a:p>
        </p:txBody>
      </p:sp>
    </p:spTree>
    <p:extLst>
      <p:ext uri="{BB962C8B-B14F-4D97-AF65-F5344CB8AC3E}">
        <p14:creationId xmlns:p14="http://schemas.microsoft.com/office/powerpoint/2010/main" val="10350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B7DFAE2-71F0-1EA9-82A9-D7C1AC6F2E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62800" y="1371600"/>
            <a:ext cx="4417878" cy="4419600"/>
          </a:xfrm>
        </p:spPr>
        <p:txBody>
          <a:bodyPr/>
          <a:lstStyle/>
          <a:p>
            <a:r>
              <a:rPr lang="en-US" sz="2400"/>
              <a:t>Why is this important?</a:t>
            </a:r>
          </a:p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Attacks on Small-Medium Sized business are increasing</a:t>
            </a:r>
            <a:br>
              <a:rPr lang="en-US" sz="1800" b="0"/>
            </a:br>
            <a:endParaRPr lang="en-US" sz="18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 recent Accenture study shows that 43% of cyber attacks are targeted at small businesses</a:t>
            </a:r>
            <a:br>
              <a:rPr lang="en-US" sz="1800" b="0"/>
            </a:br>
            <a:endParaRPr lang="en-US" sz="18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82% of breaches involve some human element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5A773BD-53DB-5BDD-C3E7-1502B682F3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000348"/>
              </p:ext>
            </p:extLst>
          </p:nvPr>
        </p:nvGraphicFramePr>
        <p:xfrm>
          <a:off x="228600" y="762000"/>
          <a:ext cx="62484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36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K’s finance sector becomes the victim of a newer form of Phishing attack">
            <a:extLst>
              <a:ext uri="{FF2B5EF4-FFF2-40B4-BE49-F238E27FC236}">
                <a16:creationId xmlns:a16="http://schemas.microsoft.com/office/drawing/2014/main" id="{26089507-32FA-2397-1E99-F1267C78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9229725" cy="51816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ith blue eyes&#10;&#10;Description automatically generated with low confidence">
            <a:extLst>
              <a:ext uri="{FF2B5EF4-FFF2-40B4-BE49-F238E27FC236}">
                <a16:creationId xmlns:a16="http://schemas.microsoft.com/office/drawing/2014/main" id="{5022748B-9A99-575B-E60B-B6C0729C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4538">
            <a:off x="7776493" y="2973411"/>
            <a:ext cx="1761096" cy="1761096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1D5B3-FEB3-ABC8-E9F3-6DB6993A7D32}"/>
              </a:ext>
            </a:extLst>
          </p:cNvPr>
          <p:cNvSpPr/>
          <p:nvPr/>
        </p:nvSpPr>
        <p:spPr>
          <a:xfrm>
            <a:off x="8077200" y="1600200"/>
            <a:ext cx="2362200" cy="1168400"/>
          </a:xfrm>
          <a:prstGeom prst="cloud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latin typeface="Comic Sans MS" panose="030F0702030302020204" pitchFamily="66" charset="0"/>
              </a:rPr>
              <a:t>I think I am getting a bite</a:t>
            </a:r>
          </a:p>
        </p:txBody>
      </p:sp>
      <p:pic>
        <p:nvPicPr>
          <p:cNvPr id="20" name="Picture 19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C0155ED-70C8-6DDC-B086-B32EDEB695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 rot="20488647">
            <a:off x="-1076059" y="-22152"/>
            <a:ext cx="6629404" cy="24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1800937-8266-4C15-021E-28C6B1BB9C17}"/>
              </a:ext>
            </a:extLst>
          </p:cNvPr>
          <p:cNvSpPr/>
          <p:nvPr/>
        </p:nvSpPr>
        <p:spPr>
          <a:xfrm rot="5400000">
            <a:off x="79772" y="-536965"/>
            <a:ext cx="7536657" cy="7848602"/>
          </a:xfrm>
          <a:prstGeom prst="rect">
            <a:avLst/>
          </a:prstGeom>
          <a:gradFill flip="none" rotWithShape="1">
            <a:gsLst>
              <a:gs pos="6000">
                <a:srgbClr val="092B44">
                  <a:alpha val="61000"/>
                </a:srgbClr>
              </a:gs>
              <a:gs pos="0">
                <a:srgbClr val="26465D">
                  <a:alpha val="0"/>
                </a:srgbClr>
              </a:gs>
              <a:gs pos="13000">
                <a:srgbClr val="0A2C45">
                  <a:alpha val="88000"/>
                </a:srgbClr>
              </a:gs>
              <a:gs pos="3000">
                <a:srgbClr val="0A2D46">
                  <a:alpha val="0"/>
                </a:srgbClr>
              </a:gs>
              <a:gs pos="9000">
                <a:srgbClr val="0A2D46">
                  <a:alpha val="79000"/>
                </a:srgbClr>
              </a:gs>
              <a:gs pos="43000">
                <a:srgbClr val="092A42"/>
              </a:gs>
            </a:gsLst>
            <a:lin ang="5400000" scaled="1"/>
            <a:tileRect/>
          </a:gradFill>
          <a:ln>
            <a:noFill/>
          </a:ln>
          <a:effectLst/>
          <a:scene3d>
            <a:camera prst="obliqueTop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55C655D0-2F08-6D59-080E-8A3194F5E465}"/>
              </a:ext>
            </a:extLst>
          </p:cNvPr>
          <p:cNvSpPr txBox="1">
            <a:spLocks/>
          </p:cNvSpPr>
          <p:nvPr/>
        </p:nvSpPr>
        <p:spPr>
          <a:xfrm>
            <a:off x="76200" y="72079"/>
            <a:ext cx="10058400" cy="1297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600" b="1" i="0" u="none" strike="noStrike" kern="1200" cap="none" spc="0" baseline="0">
                <a:solidFill>
                  <a:schemeClr val="accent1"/>
                </a:solidFill>
                <a:uFillTx/>
                <a:latin typeface="Montserrat SemiBold" pitchFamily="2" charset="77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What can you do?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3F29ABD-4FE7-FED8-D635-85C9BF0CE3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310459"/>
              </p:ext>
            </p:extLst>
          </p:nvPr>
        </p:nvGraphicFramePr>
        <p:xfrm>
          <a:off x="-152400" y="1447800"/>
          <a:ext cx="8077200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4BC96D3-F681-C932-CB8E-931015BC7B1E}"/>
              </a:ext>
            </a:extLst>
          </p:cNvPr>
          <p:cNvSpPr/>
          <p:nvPr/>
        </p:nvSpPr>
        <p:spPr>
          <a:xfrm>
            <a:off x="6858000" y="-76200"/>
            <a:ext cx="5486400" cy="7231859"/>
          </a:xfrm>
          <a:prstGeom prst="rect">
            <a:avLst/>
          </a:prstGeom>
          <a:solidFill>
            <a:srgbClr val="7F7F7F">
              <a:alpha val="21176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BEF09-8E4A-568F-5C6E-CD5DAB192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24744">
            <a:off x="649437" y="3099626"/>
            <a:ext cx="2629267" cy="1686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907EC-48DA-197B-AA93-E35107D7F4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20072">
            <a:off x="3585934" y="3117446"/>
            <a:ext cx="2305372" cy="1171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B960C-80CE-6715-37A5-117D1C432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65667">
            <a:off x="7500555" y="607797"/>
            <a:ext cx="3447578" cy="391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964DD-E6FD-5D4A-F1A3-1D391F2F45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63019">
            <a:off x="6759014" y="1648179"/>
            <a:ext cx="4930660" cy="3080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CBC1C0-E5D1-7799-EE23-0190B594A8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96770">
            <a:off x="7061864" y="3369984"/>
            <a:ext cx="4622572" cy="2934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040CEE-E6C9-4DED-F42D-4F2DAFE1C0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3267" y="1439247"/>
            <a:ext cx="5108754" cy="2398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EC9A64-D08E-7A8E-A485-F8E69D15E7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44845">
            <a:off x="6402129" y="3875886"/>
            <a:ext cx="5431782" cy="2350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66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0C5D60D-C358-452C-8DC9-CF3A3AD12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50C5D60D-C358-452C-8DC9-CF3A3AD12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6974A97-0C06-404F-96BB-CEDA690BC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dgm id="{C6974A97-0C06-404F-96BB-CEDA690BC3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5838B3-6A0A-413F-802E-85363928D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dgm id="{D25838B3-6A0A-413F-802E-85363928D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90DCE76-EF2D-43B5-9971-88E49DA63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dgm id="{290DCE76-EF2D-43B5-9971-88E49DA63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8599EC4-713B-4F7A-BE62-4BEA9571B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graphicEl>
                                              <a:dgm id="{88599EC4-713B-4F7A-BE62-4BEA9571B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8EB965B-164D-4ED8-B4A6-0D43AFD2D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B8EB965B-164D-4ED8-B4A6-0D43AFD2D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A9A7F2E-A09E-4953-A6D3-DEE826AB9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graphicEl>
                                              <a:dgm id="{BA9A7F2E-A09E-4953-A6D3-DEE826AB9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60426B7-C675-42A0-8DD8-F349D0867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360426B7-C675-42A0-8DD8-F349D0867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BE22E4-F6E7-4AD0-9908-1D0259342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graphicEl>
                                              <a:dgm id="{CFBE22E4-F6E7-4AD0-9908-1D0259342B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B61FDFA-46FB-42D4-AC18-7F062BE91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>
                                            <p:graphicEl>
                                              <a:dgm id="{FB61FDFA-46FB-42D4-AC18-7F062BE91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8D73317-8518-467B-86CB-BB6E4268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78D73317-8518-467B-86CB-BB6E4268DC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C672454-AF4A-4779-89B9-328329844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BC672454-AF4A-4779-89B9-328329844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20AEDB-AD00-00FF-0A84-3749666CA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Michael Mason, System Administrator II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4CBB7C-EE25-5775-7BAC-05F51DD9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3273552"/>
            <a:ext cx="10058400" cy="1235851"/>
          </a:xfrm>
        </p:spPr>
        <p:txBody>
          <a:bodyPr/>
          <a:lstStyle/>
          <a:p>
            <a:r>
              <a:rPr lang="en-US"/>
              <a:t>Community Content</a:t>
            </a:r>
            <a:br>
              <a:rPr lang="en-US"/>
            </a:br>
            <a:r>
              <a:rPr lang="en-US" sz="2800"/>
              <a:t>Managing Local Admin Accounts with </a:t>
            </a:r>
            <a:r>
              <a:rPr lang="en-US" sz="2800" err="1"/>
              <a:t>ninjaOne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20AEDB-AD00-00FF-0A84-3749666CA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Michael Mason, System Administrator II</a:t>
            </a:r>
          </a:p>
          <a:p>
            <a:r>
              <a:rPr lang="en-US"/>
              <a:t>https://github.com/mikerm19/Ninja/blob/main/laps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4CBB7C-EE25-5775-7BAC-05F51DD9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3273552"/>
            <a:ext cx="10058400" cy="1235851"/>
          </a:xfrm>
        </p:spPr>
        <p:txBody>
          <a:bodyPr/>
          <a:lstStyle/>
          <a:p>
            <a:r>
              <a:rPr lang="en-US"/>
              <a:t>Community Content</a:t>
            </a:r>
            <a:br>
              <a:rPr lang="en-US"/>
            </a:br>
            <a:r>
              <a:rPr lang="en-US" sz="2800"/>
              <a:t>Managing Local Admin Accounts with </a:t>
            </a:r>
            <a:r>
              <a:rPr lang="en-US" sz="2800" err="1"/>
              <a:t>ninjaOne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9F81D1-5A6F-27C7-62C3-588D4EFF3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531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injaOne Color Theme">
      <a:dk1>
        <a:srgbClr val="000000"/>
      </a:dk1>
      <a:lt1>
        <a:srgbClr val="FFFFFF"/>
      </a:lt1>
      <a:dk2>
        <a:srgbClr val="5DCAE9"/>
      </a:dk2>
      <a:lt2>
        <a:srgbClr val="E7E6E6"/>
      </a:lt2>
      <a:accent1>
        <a:srgbClr val="092A42"/>
      </a:accent1>
      <a:accent2>
        <a:srgbClr val="0D3757"/>
      </a:accent2>
      <a:accent3>
        <a:srgbClr val="37A5CE"/>
      </a:accent3>
      <a:accent4>
        <a:srgbClr val="5DCAE9"/>
      </a:accent4>
      <a:accent5>
        <a:srgbClr val="5B9BD5"/>
      </a:accent5>
      <a:accent6>
        <a:srgbClr val="DD3900"/>
      </a:accent6>
      <a:hlink>
        <a:srgbClr val="37A5CE"/>
      </a:hlink>
      <a:folHlink>
        <a:srgbClr val="6464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-0282_PPT_Template 2023_v1.4.pptx" id="{E4CB6CD8-209D-4F1C-B3FD-D69B39864A4A}" vid="{5E282333-3145-426D-A70C-8649461C3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B7EBE21F4784783EF8A30FE4E37B3" ma:contentTypeVersion="9" ma:contentTypeDescription="Create a new document." ma:contentTypeScope="" ma:versionID="9089b05c0d241583719536845e2db4ff">
  <xsd:schema xmlns:xsd="http://www.w3.org/2001/XMLSchema" xmlns:xs="http://www.w3.org/2001/XMLSchema" xmlns:p="http://schemas.microsoft.com/office/2006/metadata/properties" xmlns:ns3="6aa5016a-68a0-4c0c-9ed8-eaff12611988" xmlns:ns4="73f92669-12fc-470f-b8c3-8954653357de" targetNamespace="http://schemas.microsoft.com/office/2006/metadata/properties" ma:root="true" ma:fieldsID="55ea5df1788cd4fdb6eb513ca9fa2ebc" ns3:_="" ns4:_="">
    <xsd:import namespace="6aa5016a-68a0-4c0c-9ed8-eaff12611988"/>
    <xsd:import namespace="73f92669-12fc-470f-b8c3-8954653357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5016a-68a0-4c0c-9ed8-eaff126119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92669-12fc-470f-b8c3-895465335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aa5016a-68a0-4c0c-9ed8-eaff126119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94035B-69D4-416C-A932-E660AB375FCF}">
  <ds:schemaRefs>
    <ds:schemaRef ds:uri="6aa5016a-68a0-4c0c-9ed8-eaff12611988"/>
    <ds:schemaRef ds:uri="73f92669-12fc-470f-b8c3-8954653357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BC0F780-D6EE-4397-B559-8460A6CBFACE}">
  <ds:schemaRefs>
    <ds:schemaRef ds:uri="6aa5016a-68a0-4c0c-9ed8-eaff12611988"/>
    <ds:schemaRef ds:uri="73f92669-12fc-470f-b8c3-8954653357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CD4BC1-4A1D-4414-B82B-3D66BFB2BB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NinjaOne_PPT_Template 2023_v1.4</Template>
  <Application>Microsoft Office PowerPoint</Application>
  <PresentationFormat>Widescreen</PresentationFormat>
  <Slides>9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Defense Workshop 2:  Credential Abuse</vt:lpstr>
      <vt:lpstr>Why are we here today?</vt:lpstr>
      <vt:lpstr>Recent Security Incidents/Breaches</vt:lpstr>
      <vt:lpstr>PowerPoint Presentation</vt:lpstr>
      <vt:lpstr>PowerPoint Presentation</vt:lpstr>
      <vt:lpstr>PowerPoint Presentation</vt:lpstr>
      <vt:lpstr>Community Content Managing Local Admin Accounts with ninjaOne</vt:lpstr>
      <vt:lpstr>Community Content Managing Local Admin Accounts with ninjaOne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Defense Workshop 2:  Credential Abuse</dc:title>
  <dc:creator>Josh Schofield</dc:creator>
  <cp:revision>2</cp:revision>
  <dcterms:created xsi:type="dcterms:W3CDTF">2023-05-16T20:07:48Z</dcterms:created>
  <dcterms:modified xsi:type="dcterms:W3CDTF">2023-05-26T15:29:25Z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0x0101008DCB7EBE21F4784783EF8A30FE4E37B3</vt:lpwstr>
  </property>
</Properties>
</file>